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</p:sldMasterIdLst>
  <p:sldIdLst>
    <p:sldId id="435" r:id="rId16"/>
    <p:sldId id="443" r:id="rId17"/>
    <p:sldId id="481" r:id="rId18"/>
    <p:sldId id="398" r:id="rId19"/>
    <p:sldId id="400" r:id="rId20"/>
    <p:sldId id="482" r:id="rId21"/>
    <p:sldId id="476" r:id="rId22"/>
    <p:sldId id="433" r:id="rId23"/>
    <p:sldId id="483" r:id="rId24"/>
    <p:sldId id="479" r:id="rId25"/>
    <p:sldId id="485" r:id="rId26"/>
    <p:sldId id="436" r:id="rId27"/>
    <p:sldId id="461" r:id="rId28"/>
    <p:sldId id="466" r:id="rId29"/>
    <p:sldId id="484" r:id="rId30"/>
    <p:sldId id="473" r:id="rId31"/>
    <p:sldId id="468" r:id="rId32"/>
    <p:sldId id="437" r:id="rId33"/>
    <p:sldId id="464" r:id="rId34"/>
    <p:sldId id="458" r:id="rId35"/>
    <p:sldId id="462" r:id="rId36"/>
    <p:sldId id="445" r:id="rId37"/>
    <p:sldId id="452" r:id="rId38"/>
    <p:sldId id="456" r:id="rId39"/>
    <p:sldId id="457" r:id="rId40"/>
    <p:sldId id="444" r:id="rId41"/>
    <p:sldId id="459" r:id="rId42"/>
    <p:sldId id="448" r:id="rId43"/>
    <p:sldId id="430" r:id="rId44"/>
    <p:sldId id="446" r:id="rId45"/>
    <p:sldId id="453" r:id="rId46"/>
    <p:sldId id="447" r:id="rId47"/>
    <p:sldId id="454" r:id="rId48"/>
    <p:sldId id="440" r:id="rId49"/>
    <p:sldId id="449" r:id="rId50"/>
    <p:sldId id="450" r:id="rId51"/>
    <p:sldId id="455" r:id="rId52"/>
    <p:sldId id="451" r:id="rId53"/>
    <p:sldId id="401" r:id="rId54"/>
    <p:sldId id="463" r:id="rId55"/>
    <p:sldId id="409" r:id="rId56"/>
    <p:sldId id="332" r:id="rId57"/>
    <p:sldId id="426" r:id="rId58"/>
    <p:sldId id="395" r:id="rId59"/>
    <p:sldId id="423" r:id="rId60"/>
    <p:sldId id="416" r:id="rId61"/>
    <p:sldId id="417" r:id="rId62"/>
    <p:sldId id="424" r:id="rId63"/>
    <p:sldId id="421" r:id="rId64"/>
    <p:sldId id="425" r:id="rId65"/>
    <p:sldId id="411" r:id="rId66"/>
    <p:sldId id="413" r:id="rId67"/>
    <p:sldId id="427" r:id="rId68"/>
    <p:sldId id="396" r:id="rId69"/>
    <p:sldId id="335" r:id="rId70"/>
    <p:sldId id="428" r:id="rId71"/>
    <p:sldId id="337" r:id="rId72"/>
    <p:sldId id="338" r:id="rId73"/>
    <p:sldId id="313" r:id="rId74"/>
    <p:sldId id="389" r:id="rId75"/>
    <p:sldId id="351" r:id="rId76"/>
    <p:sldId id="363" r:id="rId77"/>
    <p:sldId id="339" r:id="rId78"/>
    <p:sldId id="340" r:id="rId79"/>
    <p:sldId id="364" r:id="rId80"/>
    <p:sldId id="382" r:id="rId81"/>
    <p:sldId id="357" r:id="rId82"/>
    <p:sldId id="365" r:id="rId83"/>
    <p:sldId id="261" r:id="rId84"/>
    <p:sldId id="390" r:id="rId85"/>
    <p:sldId id="352" r:id="rId86"/>
    <p:sldId id="366" r:id="rId87"/>
    <p:sldId id="341" r:id="rId88"/>
    <p:sldId id="342" r:id="rId89"/>
    <p:sldId id="367" r:id="rId90"/>
    <p:sldId id="383" r:id="rId91"/>
    <p:sldId id="358" r:id="rId92"/>
    <p:sldId id="368" r:id="rId93"/>
    <p:sldId id="273" r:id="rId94"/>
    <p:sldId id="391" r:id="rId95"/>
    <p:sldId id="353" r:id="rId96"/>
    <p:sldId id="369" r:id="rId97"/>
    <p:sldId id="343" r:id="rId98"/>
    <p:sldId id="344" r:id="rId99"/>
    <p:sldId id="370" r:id="rId100"/>
    <p:sldId id="384" r:id="rId101"/>
    <p:sldId id="371" r:id="rId102"/>
    <p:sldId id="359" r:id="rId103"/>
    <p:sldId id="260" r:id="rId104"/>
    <p:sldId id="392" r:id="rId105"/>
    <p:sldId id="354" r:id="rId106"/>
    <p:sldId id="372" r:id="rId107"/>
    <p:sldId id="345" r:id="rId108"/>
    <p:sldId id="346" r:id="rId109"/>
    <p:sldId id="373" r:id="rId110"/>
    <p:sldId id="385" r:id="rId111"/>
    <p:sldId id="360" r:id="rId112"/>
    <p:sldId id="374" r:id="rId113"/>
    <p:sldId id="262" r:id="rId114"/>
    <p:sldId id="393" r:id="rId115"/>
    <p:sldId id="355" r:id="rId116"/>
    <p:sldId id="375" r:id="rId117"/>
    <p:sldId id="347" r:id="rId118"/>
    <p:sldId id="348" r:id="rId119"/>
    <p:sldId id="376" r:id="rId120"/>
    <p:sldId id="361" r:id="rId121"/>
    <p:sldId id="386" r:id="rId122"/>
    <p:sldId id="377" r:id="rId123"/>
    <p:sldId id="291" r:id="rId124"/>
    <p:sldId id="394" r:id="rId125"/>
    <p:sldId id="356" r:id="rId126"/>
    <p:sldId id="378" r:id="rId127"/>
    <p:sldId id="349" r:id="rId128"/>
    <p:sldId id="350" r:id="rId129"/>
    <p:sldId id="379" r:id="rId130"/>
    <p:sldId id="387" r:id="rId131"/>
    <p:sldId id="362" r:id="rId132"/>
    <p:sldId id="380" r:id="rId13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C266E33F-8D03-4386-9111-6F64BAD19D20}">
          <p14:sldIdLst>
            <p14:sldId id="435"/>
            <p14:sldId id="443"/>
            <p14:sldId id="481"/>
            <p14:sldId id="398"/>
            <p14:sldId id="400"/>
            <p14:sldId id="482"/>
            <p14:sldId id="476"/>
            <p14:sldId id="433"/>
            <p14:sldId id="483"/>
            <p14:sldId id="479"/>
            <p14:sldId id="485"/>
            <p14:sldId id="436"/>
            <p14:sldId id="461"/>
            <p14:sldId id="466"/>
            <p14:sldId id="484"/>
            <p14:sldId id="473"/>
            <p14:sldId id="468"/>
            <p14:sldId id="437"/>
            <p14:sldId id="464"/>
            <p14:sldId id="458"/>
            <p14:sldId id="462"/>
            <p14:sldId id="445"/>
            <p14:sldId id="452"/>
            <p14:sldId id="456"/>
            <p14:sldId id="457"/>
            <p14:sldId id="444"/>
            <p14:sldId id="459"/>
            <p14:sldId id="448"/>
            <p14:sldId id="430"/>
            <p14:sldId id="446"/>
            <p14:sldId id="453"/>
            <p14:sldId id="447"/>
            <p14:sldId id="454"/>
            <p14:sldId id="440"/>
            <p14:sldId id="449"/>
            <p14:sldId id="450"/>
            <p14:sldId id="455"/>
            <p14:sldId id="451"/>
            <p14:sldId id="401"/>
            <p14:sldId id="463"/>
            <p14:sldId id="409"/>
            <p14:sldId id="332"/>
            <p14:sldId id="426"/>
            <p14:sldId id="395"/>
            <p14:sldId id="423"/>
            <p14:sldId id="416"/>
            <p14:sldId id="417"/>
            <p14:sldId id="424"/>
            <p14:sldId id="421"/>
            <p14:sldId id="425"/>
            <p14:sldId id="411"/>
            <p14:sldId id="413"/>
            <p14:sldId id="427"/>
            <p14:sldId id="396"/>
            <p14:sldId id="335"/>
            <p14:sldId id="428"/>
            <p14:sldId id="337"/>
            <p14:sldId id="338"/>
            <p14:sldId id="313"/>
            <p14:sldId id="389"/>
            <p14:sldId id="351"/>
            <p14:sldId id="363"/>
            <p14:sldId id="339"/>
            <p14:sldId id="340"/>
            <p14:sldId id="364"/>
            <p14:sldId id="382"/>
            <p14:sldId id="357"/>
            <p14:sldId id="365"/>
            <p14:sldId id="261"/>
            <p14:sldId id="390"/>
            <p14:sldId id="352"/>
            <p14:sldId id="366"/>
            <p14:sldId id="341"/>
            <p14:sldId id="342"/>
            <p14:sldId id="367"/>
            <p14:sldId id="383"/>
            <p14:sldId id="358"/>
            <p14:sldId id="368"/>
            <p14:sldId id="273"/>
            <p14:sldId id="391"/>
            <p14:sldId id="353"/>
            <p14:sldId id="369"/>
            <p14:sldId id="343"/>
            <p14:sldId id="344"/>
            <p14:sldId id="370"/>
            <p14:sldId id="384"/>
            <p14:sldId id="371"/>
            <p14:sldId id="359"/>
            <p14:sldId id="260"/>
            <p14:sldId id="392"/>
            <p14:sldId id="354"/>
            <p14:sldId id="372"/>
            <p14:sldId id="345"/>
            <p14:sldId id="346"/>
            <p14:sldId id="373"/>
            <p14:sldId id="385"/>
            <p14:sldId id="360"/>
            <p14:sldId id="374"/>
            <p14:sldId id="262"/>
            <p14:sldId id="393"/>
            <p14:sldId id="355"/>
            <p14:sldId id="375"/>
            <p14:sldId id="347"/>
            <p14:sldId id="348"/>
            <p14:sldId id="376"/>
            <p14:sldId id="361"/>
            <p14:sldId id="386"/>
            <p14:sldId id="377"/>
            <p14:sldId id="291"/>
            <p14:sldId id="394"/>
            <p14:sldId id="356"/>
          </p14:sldIdLst>
        </p14:section>
        <p14:section name="Sezione senza titolo" id="{EC982532-0156-4804-ADBA-09AD1E173CD3}">
          <p14:sldIdLst>
            <p14:sldId id="378"/>
            <p14:sldId id="349"/>
            <p14:sldId id="350"/>
            <p14:sldId id="379"/>
            <p14:sldId id="387"/>
            <p14:sldId id="362"/>
            <p14:sldId id="3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2.xml"/><Relationship Id="rId21" Type="http://schemas.openxmlformats.org/officeDocument/2006/relationships/slide" Target="slides/slide6.xml"/><Relationship Id="rId42" Type="http://schemas.openxmlformats.org/officeDocument/2006/relationships/slide" Target="slides/slide27.xml"/><Relationship Id="rId63" Type="http://schemas.openxmlformats.org/officeDocument/2006/relationships/slide" Target="slides/slide48.xml"/><Relationship Id="rId84" Type="http://schemas.openxmlformats.org/officeDocument/2006/relationships/slide" Target="slides/slide69.xml"/><Relationship Id="rId16" Type="http://schemas.openxmlformats.org/officeDocument/2006/relationships/slide" Target="slides/slide1.xml"/><Relationship Id="rId107" Type="http://schemas.openxmlformats.org/officeDocument/2006/relationships/slide" Target="slides/slide92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74" Type="http://schemas.openxmlformats.org/officeDocument/2006/relationships/slide" Target="slides/slide59.xml"/><Relationship Id="rId79" Type="http://schemas.openxmlformats.org/officeDocument/2006/relationships/slide" Target="slides/slide64.xml"/><Relationship Id="rId102" Type="http://schemas.openxmlformats.org/officeDocument/2006/relationships/slide" Target="slides/slide87.xml"/><Relationship Id="rId123" Type="http://schemas.openxmlformats.org/officeDocument/2006/relationships/slide" Target="slides/slide108.xml"/><Relationship Id="rId128" Type="http://schemas.openxmlformats.org/officeDocument/2006/relationships/slide" Target="slides/slide113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5.xml"/><Relationship Id="rId95" Type="http://schemas.openxmlformats.org/officeDocument/2006/relationships/slide" Target="slides/slide80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113" Type="http://schemas.openxmlformats.org/officeDocument/2006/relationships/slide" Target="slides/slide98.xml"/><Relationship Id="rId118" Type="http://schemas.openxmlformats.org/officeDocument/2006/relationships/slide" Target="slides/slide103.xml"/><Relationship Id="rId134" Type="http://schemas.openxmlformats.org/officeDocument/2006/relationships/presProps" Target="presProps.xml"/><Relationship Id="rId80" Type="http://schemas.openxmlformats.org/officeDocument/2006/relationships/slide" Target="slides/slide65.xml"/><Relationship Id="rId85" Type="http://schemas.openxmlformats.org/officeDocument/2006/relationships/slide" Target="slides/slide70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59" Type="http://schemas.openxmlformats.org/officeDocument/2006/relationships/slide" Target="slides/slide44.xml"/><Relationship Id="rId103" Type="http://schemas.openxmlformats.org/officeDocument/2006/relationships/slide" Target="slides/slide88.xml"/><Relationship Id="rId108" Type="http://schemas.openxmlformats.org/officeDocument/2006/relationships/slide" Target="slides/slide93.xml"/><Relationship Id="rId124" Type="http://schemas.openxmlformats.org/officeDocument/2006/relationships/slide" Target="slides/slide109.xml"/><Relationship Id="rId129" Type="http://schemas.openxmlformats.org/officeDocument/2006/relationships/slide" Target="slides/slide114.xml"/><Relationship Id="rId54" Type="http://schemas.openxmlformats.org/officeDocument/2006/relationships/slide" Target="slides/slide39.xml"/><Relationship Id="rId70" Type="http://schemas.openxmlformats.org/officeDocument/2006/relationships/slide" Target="slides/slide55.xml"/><Relationship Id="rId75" Type="http://schemas.openxmlformats.org/officeDocument/2006/relationships/slide" Target="slides/slide60.xml"/><Relationship Id="rId91" Type="http://schemas.openxmlformats.org/officeDocument/2006/relationships/slide" Target="slides/slide76.xml"/><Relationship Id="rId96" Type="http://schemas.openxmlformats.org/officeDocument/2006/relationships/slide" Target="slides/slide8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49" Type="http://schemas.openxmlformats.org/officeDocument/2006/relationships/slide" Target="slides/slide34.xml"/><Relationship Id="rId114" Type="http://schemas.openxmlformats.org/officeDocument/2006/relationships/slide" Target="slides/slide99.xml"/><Relationship Id="rId119" Type="http://schemas.openxmlformats.org/officeDocument/2006/relationships/slide" Target="slides/slide104.xml"/><Relationship Id="rId44" Type="http://schemas.openxmlformats.org/officeDocument/2006/relationships/slide" Target="slides/slide29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81" Type="http://schemas.openxmlformats.org/officeDocument/2006/relationships/slide" Target="slides/slide66.xml"/><Relationship Id="rId86" Type="http://schemas.openxmlformats.org/officeDocument/2006/relationships/slide" Target="slides/slide71.xml"/><Relationship Id="rId130" Type="http://schemas.openxmlformats.org/officeDocument/2006/relationships/slide" Target="slides/slide115.xml"/><Relationship Id="rId135" Type="http://schemas.openxmlformats.org/officeDocument/2006/relationships/viewProps" Target="viewProps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9" Type="http://schemas.openxmlformats.org/officeDocument/2006/relationships/slide" Target="slides/slide24.xml"/><Relationship Id="rId109" Type="http://schemas.openxmlformats.org/officeDocument/2006/relationships/slide" Target="slides/slide94.xml"/><Relationship Id="rId34" Type="http://schemas.openxmlformats.org/officeDocument/2006/relationships/slide" Target="slides/slide19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76" Type="http://schemas.openxmlformats.org/officeDocument/2006/relationships/slide" Target="slides/slide61.xml"/><Relationship Id="rId97" Type="http://schemas.openxmlformats.org/officeDocument/2006/relationships/slide" Target="slides/slide82.xml"/><Relationship Id="rId104" Type="http://schemas.openxmlformats.org/officeDocument/2006/relationships/slide" Target="slides/slide89.xml"/><Relationship Id="rId120" Type="http://schemas.openxmlformats.org/officeDocument/2006/relationships/slide" Target="slides/slide105.xml"/><Relationship Id="rId125" Type="http://schemas.openxmlformats.org/officeDocument/2006/relationships/slide" Target="slides/slide11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92" Type="http://schemas.openxmlformats.org/officeDocument/2006/relationships/slide" Target="slides/slide7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4.xml"/><Relationship Id="rId24" Type="http://schemas.openxmlformats.org/officeDocument/2006/relationships/slide" Target="slides/slide9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66" Type="http://schemas.openxmlformats.org/officeDocument/2006/relationships/slide" Target="slides/slide51.xml"/><Relationship Id="rId87" Type="http://schemas.openxmlformats.org/officeDocument/2006/relationships/slide" Target="slides/slide72.xml"/><Relationship Id="rId110" Type="http://schemas.openxmlformats.org/officeDocument/2006/relationships/slide" Target="slides/slide95.xml"/><Relationship Id="rId115" Type="http://schemas.openxmlformats.org/officeDocument/2006/relationships/slide" Target="slides/slide100.xml"/><Relationship Id="rId131" Type="http://schemas.openxmlformats.org/officeDocument/2006/relationships/slide" Target="slides/slide116.xml"/><Relationship Id="rId136" Type="http://schemas.openxmlformats.org/officeDocument/2006/relationships/theme" Target="theme/theme1.xml"/><Relationship Id="rId61" Type="http://schemas.openxmlformats.org/officeDocument/2006/relationships/slide" Target="slides/slide46.xml"/><Relationship Id="rId82" Type="http://schemas.openxmlformats.org/officeDocument/2006/relationships/slide" Target="slides/slide67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56" Type="http://schemas.openxmlformats.org/officeDocument/2006/relationships/slide" Target="slides/slide41.xml"/><Relationship Id="rId77" Type="http://schemas.openxmlformats.org/officeDocument/2006/relationships/slide" Target="slides/slide62.xml"/><Relationship Id="rId100" Type="http://schemas.openxmlformats.org/officeDocument/2006/relationships/slide" Target="slides/slide85.xml"/><Relationship Id="rId105" Type="http://schemas.openxmlformats.org/officeDocument/2006/relationships/slide" Target="slides/slide90.xml"/><Relationship Id="rId126" Type="http://schemas.openxmlformats.org/officeDocument/2006/relationships/slide" Target="slides/slide11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93" Type="http://schemas.openxmlformats.org/officeDocument/2006/relationships/slide" Target="slides/slide78.xml"/><Relationship Id="rId98" Type="http://schemas.openxmlformats.org/officeDocument/2006/relationships/slide" Target="slides/slide83.xml"/><Relationship Id="rId121" Type="http://schemas.openxmlformats.org/officeDocument/2006/relationships/slide" Target="slides/slide106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0.xml"/><Relationship Id="rId46" Type="http://schemas.openxmlformats.org/officeDocument/2006/relationships/slide" Target="slides/slide31.xml"/><Relationship Id="rId67" Type="http://schemas.openxmlformats.org/officeDocument/2006/relationships/slide" Target="slides/slide52.xml"/><Relationship Id="rId116" Type="http://schemas.openxmlformats.org/officeDocument/2006/relationships/slide" Target="slides/slide101.xml"/><Relationship Id="rId137" Type="http://schemas.openxmlformats.org/officeDocument/2006/relationships/tableStyles" Target="tableStyles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62" Type="http://schemas.openxmlformats.org/officeDocument/2006/relationships/slide" Target="slides/slide47.xml"/><Relationship Id="rId83" Type="http://schemas.openxmlformats.org/officeDocument/2006/relationships/slide" Target="slides/slide68.xml"/><Relationship Id="rId88" Type="http://schemas.openxmlformats.org/officeDocument/2006/relationships/slide" Target="slides/slide73.xml"/><Relationship Id="rId111" Type="http://schemas.openxmlformats.org/officeDocument/2006/relationships/slide" Target="slides/slide96.xml"/><Relationship Id="rId132" Type="http://schemas.openxmlformats.org/officeDocument/2006/relationships/slide" Target="slides/slide117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21.xml"/><Relationship Id="rId57" Type="http://schemas.openxmlformats.org/officeDocument/2006/relationships/slide" Target="slides/slide42.xml"/><Relationship Id="rId106" Type="http://schemas.openxmlformats.org/officeDocument/2006/relationships/slide" Target="slides/slide91.xml"/><Relationship Id="rId127" Type="http://schemas.openxmlformats.org/officeDocument/2006/relationships/slide" Target="slides/slide11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52" Type="http://schemas.openxmlformats.org/officeDocument/2006/relationships/slide" Target="slides/slide37.xml"/><Relationship Id="rId73" Type="http://schemas.openxmlformats.org/officeDocument/2006/relationships/slide" Target="slides/slide58.xml"/><Relationship Id="rId78" Type="http://schemas.openxmlformats.org/officeDocument/2006/relationships/slide" Target="slides/slide63.xml"/><Relationship Id="rId94" Type="http://schemas.openxmlformats.org/officeDocument/2006/relationships/slide" Target="slides/slide79.xml"/><Relationship Id="rId99" Type="http://schemas.openxmlformats.org/officeDocument/2006/relationships/slide" Target="slides/slide84.xml"/><Relationship Id="rId101" Type="http://schemas.openxmlformats.org/officeDocument/2006/relationships/slide" Target="slides/slide86.xml"/><Relationship Id="rId122" Type="http://schemas.openxmlformats.org/officeDocument/2006/relationships/slide" Target="slides/slide10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11.xml"/><Relationship Id="rId47" Type="http://schemas.openxmlformats.org/officeDocument/2006/relationships/slide" Target="slides/slide32.xml"/><Relationship Id="rId68" Type="http://schemas.openxmlformats.org/officeDocument/2006/relationships/slide" Target="slides/slide53.xml"/><Relationship Id="rId89" Type="http://schemas.openxmlformats.org/officeDocument/2006/relationships/slide" Target="slides/slide74.xml"/><Relationship Id="rId112" Type="http://schemas.openxmlformats.org/officeDocument/2006/relationships/slide" Target="slides/slide97.xml"/><Relationship Id="rId133" Type="http://schemas.openxmlformats.org/officeDocument/2006/relationships/slide" Target="slides/slide1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AB0B53-FB56-48F1-941C-340A55914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3E75ECF-F872-4820-BE74-FE7EBBAEA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9AA65C-6BF1-40EF-B601-D3EB3E0B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/>
              <a:pPr/>
              <a:t>09/11/2024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08C587-27FB-44D2-B049-1C1ABF74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EB0732-6684-475F-BD5D-425538BCE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74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8C4081-FC39-4327-92A3-96CDA429A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DFDA7DB-2373-46D9-9237-7F51E2DBA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69D398-3D16-448F-B99A-F4DDF295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/>
              <a:pPr/>
              <a:t>09/11/2024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25460F-C1E0-4AFD-AEBA-5DC7E011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A3F078-E4C2-41CF-894E-4325666F4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50466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AB0B53-FB56-48F1-941C-340A55914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3E75ECF-F872-4820-BE74-FE7EBBAEA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9AA65C-6BF1-40EF-B601-D3EB3E0B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08C587-27FB-44D2-B049-1C1ABF74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EB0732-6684-475F-BD5D-425538BCE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287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37D25-E348-4B3F-B83C-9859CB0F8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FFB64D-0B01-46A7-A55A-F5CE5E21D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BDBD9E-42D9-4313-8449-30C8B1272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863AAF-DD64-4F00-9284-356D6BE3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6E908F-9F13-4ED0-8D7D-A80ED7D37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885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1DABD1-BEA2-4D48-AB40-583697A9D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6D4BEB-95AD-4933-AC63-E2186D5EE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AB6791-C4B5-4107-9ECE-AC47301A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F284DE-ED31-40C8-AA87-2BCFD9A3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992F38-8038-4B22-9878-6DC2E1CC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724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14D73-65D0-42AA-BDC7-131B2085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80AA77-08C2-49FE-94C2-B972C80A0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5E67F89-1144-42D2-9CEB-CF307B239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87A7D5-F2F9-42AB-813C-31E7B0BE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0DCC52-3DCC-41B6-A4C2-81E878EF1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05565A4-FE34-40D1-B1D6-7724C58D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466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18C760-0916-4B27-AF43-E73984E2B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6C73ED-CB78-4D28-A609-9C1BF531E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4ECC4A5-3DA7-45E3-850B-298894B22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89AE6D3-DC25-4045-B451-BE21642D3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74C54E7-F9D8-4266-AEDE-AE1FEC544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411373A-81B9-4486-BC38-B5F55FAF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A5616AA-BD35-4967-AB42-C5AD975E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5842633-EB65-40C4-A2EB-FA01BE9D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814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4B92DE-36B8-4DCA-9CB6-EB52ABACA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051F25C-AEC3-4F8E-BA9E-034DB468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AE5BDE2-46F1-429C-8255-C2127EAAB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D7BAC5-5372-4CB7-BB7E-5BDF031C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553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7700FC-3546-47DE-BD59-4781665EE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209B279-7C54-4A91-BCD8-FBDD84EF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627AEDC-1517-4DDF-AC27-5337D6F3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8058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A29E7B-6F72-470E-88D7-19CAD1F7B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D22E3D-CA65-45AC-8323-E6AF51529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03E2B99-7D8A-4E01-B3DF-0F6B6DF72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B95F012-7BC3-4A00-8A3F-EC2CA1D3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AA21DF5-EF1A-434B-9268-C6CBBE34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488DE8-AC62-4831-AD5D-988F00BE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084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A23C23-0E38-4550-9517-3732693FB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80572F4-0E55-4BE7-85B7-213AC08F91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7DA8FB-F92C-49B6-8F6E-C6A6A549B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639F310-9A7C-42E2-92C6-E08A2CBF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95581D-C195-43A9-9924-EC880D51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0BD97D-1FAC-4DA3-9FCC-4AC3A0FA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9666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8C4081-FC39-4327-92A3-96CDA429A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DFDA7DB-2373-46D9-9237-7F51E2DBA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69D398-3D16-448F-B99A-F4DDF295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25460F-C1E0-4AFD-AEBA-5DC7E011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A3F078-E4C2-41CF-894E-4325666F4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6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6BD9348-BACE-4D23-BD90-E9803390B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2DEE375-A681-4D01-A572-5405749F4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4951C1-D6E5-4B50-A122-2D41726E3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/>
              <a:pPr/>
              <a:t>09/11/2024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87E5CE-B4D6-43E4-9FF1-093A91A8C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7EF123-78A8-460B-A15D-EB13DB089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35655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6BD9348-BACE-4D23-BD90-E9803390B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2DEE375-A681-4D01-A572-5405749F4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4951C1-D6E5-4B50-A122-2D41726E3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87E5CE-B4D6-43E4-9FF1-093A91A8C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7EF123-78A8-460B-A15D-EB13DB089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73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AB0B53-FB56-48F1-941C-340A55914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3E75ECF-F872-4820-BE74-FE7EBBAEA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9AA65C-6BF1-40EF-B601-D3EB3E0B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08C587-27FB-44D2-B049-1C1ABF74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EB0732-6684-475F-BD5D-425538BCE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8492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37D25-E348-4B3F-B83C-9859CB0F8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FFB64D-0B01-46A7-A55A-F5CE5E21D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BDBD9E-42D9-4313-8449-30C8B1272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863AAF-DD64-4F00-9284-356D6BE3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6E908F-9F13-4ED0-8D7D-A80ED7D37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285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1DABD1-BEA2-4D48-AB40-583697A9D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6D4BEB-95AD-4933-AC63-E2186D5EE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AB6791-C4B5-4107-9ECE-AC47301A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F284DE-ED31-40C8-AA87-2BCFD9A3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992F38-8038-4B22-9878-6DC2E1CC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9885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14D73-65D0-42AA-BDC7-131B2085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80AA77-08C2-49FE-94C2-B972C80A0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5E67F89-1144-42D2-9CEB-CF307B239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87A7D5-F2F9-42AB-813C-31E7B0BE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0DCC52-3DCC-41B6-A4C2-81E878EF1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05565A4-FE34-40D1-B1D6-7724C58D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952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18C760-0916-4B27-AF43-E73984E2B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6C73ED-CB78-4D28-A609-9C1BF531E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4ECC4A5-3DA7-45E3-850B-298894B22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89AE6D3-DC25-4045-B451-BE21642D3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74C54E7-F9D8-4266-AEDE-AE1FEC544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411373A-81B9-4486-BC38-B5F55FAF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A5616AA-BD35-4967-AB42-C5AD975E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5842633-EB65-40C4-A2EB-FA01BE9D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785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4B92DE-36B8-4DCA-9CB6-EB52ABACA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051F25C-AEC3-4F8E-BA9E-034DB468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AE5BDE2-46F1-429C-8255-C2127EAAB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D7BAC5-5372-4CB7-BB7E-5BDF031C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201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7700FC-3546-47DE-BD59-4781665EE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209B279-7C54-4A91-BCD8-FBDD84EF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627AEDC-1517-4DDF-AC27-5337D6F3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098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A29E7B-6F72-470E-88D7-19CAD1F7B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D22E3D-CA65-45AC-8323-E6AF51529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03E2B99-7D8A-4E01-B3DF-0F6B6DF72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B95F012-7BC3-4A00-8A3F-EC2CA1D3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AA21DF5-EF1A-434B-9268-C6CBBE34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488DE8-AC62-4831-AD5D-988F00BE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229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A23C23-0E38-4550-9517-3732693FB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80572F4-0E55-4BE7-85B7-213AC08F91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7DA8FB-F92C-49B6-8F6E-C6A6A549B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639F310-9A7C-42E2-92C6-E08A2CBF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95581D-C195-43A9-9924-EC880D51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0BD97D-1FAC-4DA3-9FCC-4AC3A0FA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58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3DE2-F1C6-4001-A51F-071792BACF7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5A0B-6C3D-441C-91B6-85DCB3DD63C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4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8C4081-FC39-4327-92A3-96CDA429A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DFDA7DB-2373-46D9-9237-7F51E2DBA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69D398-3D16-448F-B99A-F4DDF295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25460F-C1E0-4AFD-AEBA-5DC7E011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A3F078-E4C2-41CF-894E-4325666F4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036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6BD9348-BACE-4D23-BD90-E9803390B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2DEE375-A681-4D01-A572-5405749F4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4951C1-D6E5-4B50-A122-2D41726E3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87E5CE-B4D6-43E4-9FF1-093A91A8C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7EF123-78A8-460B-A15D-EB13DB089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816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AB0B53-FB56-48F1-941C-340A55914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3E75ECF-F872-4820-BE74-FE7EBBAEA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9AA65C-6BF1-40EF-B601-D3EB3E0B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08C587-27FB-44D2-B049-1C1ABF74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EB0732-6684-475F-BD5D-425538BCE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19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37D25-E348-4B3F-B83C-9859CB0F8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FFB64D-0B01-46A7-A55A-F5CE5E21D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BDBD9E-42D9-4313-8449-30C8B1272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863AAF-DD64-4F00-9284-356D6BE3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6E908F-9F13-4ED0-8D7D-A80ED7D37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768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1DABD1-BEA2-4D48-AB40-583697A9D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6D4BEB-95AD-4933-AC63-E2186D5EE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AB6791-C4B5-4107-9ECE-AC47301A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F284DE-ED31-40C8-AA87-2BCFD9A3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992F38-8038-4B22-9878-6DC2E1CC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4989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14D73-65D0-42AA-BDC7-131B2085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80AA77-08C2-49FE-94C2-B972C80A0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5E67F89-1144-42D2-9CEB-CF307B239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87A7D5-F2F9-42AB-813C-31E7B0BE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0DCC52-3DCC-41B6-A4C2-81E878EF1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05565A4-FE34-40D1-B1D6-7724C58D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66152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18C760-0916-4B27-AF43-E73984E2B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6C73ED-CB78-4D28-A609-9C1BF531E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4ECC4A5-3DA7-45E3-850B-298894B22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89AE6D3-DC25-4045-B451-BE21642D3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74C54E7-F9D8-4266-AEDE-AE1FEC544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411373A-81B9-4486-BC38-B5F55FAF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A5616AA-BD35-4967-AB42-C5AD975E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5842633-EB65-40C4-A2EB-FA01BE9D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88329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4B92DE-36B8-4DCA-9CB6-EB52ABACA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051F25C-AEC3-4F8E-BA9E-034DB468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AE5BDE2-46F1-429C-8255-C2127EAAB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D7BAC5-5372-4CB7-BB7E-5BDF031C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5619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7700FC-3546-47DE-BD59-4781665EE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209B279-7C54-4A91-BCD8-FBDD84EF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627AEDC-1517-4DDF-AC27-5337D6F3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6303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A29E7B-6F72-470E-88D7-19CAD1F7B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D22E3D-CA65-45AC-8323-E6AF51529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03E2B99-7D8A-4E01-B3DF-0F6B6DF72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B95F012-7BC3-4A00-8A3F-EC2CA1D3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AA21DF5-EF1A-434B-9268-C6CBBE34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488DE8-AC62-4831-AD5D-988F00BE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75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3DE2-F1C6-4001-A51F-071792BACF7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5A0B-6C3D-441C-91B6-85DCB3DD63C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1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A23C23-0E38-4550-9517-3732693FB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80572F4-0E55-4BE7-85B7-213AC08F91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7DA8FB-F92C-49B6-8F6E-C6A6A549B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639F310-9A7C-42E2-92C6-E08A2CBF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95581D-C195-43A9-9924-EC880D51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0BD97D-1FAC-4DA3-9FCC-4AC3A0FA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525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8C4081-FC39-4327-92A3-96CDA429A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DFDA7DB-2373-46D9-9237-7F51E2DBA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69D398-3D16-448F-B99A-F4DDF295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25460F-C1E0-4AFD-AEBA-5DC7E011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A3F078-E4C2-41CF-894E-4325666F4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522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6BD9348-BACE-4D23-BD90-E9803390B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2DEE375-A681-4D01-A572-5405749F4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4951C1-D6E5-4B50-A122-2D41726E3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87E5CE-B4D6-43E4-9FF1-093A91A8C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7EF123-78A8-460B-A15D-EB13DB089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0534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AB0B53-FB56-48F1-941C-340A55914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3E75ECF-F872-4820-BE74-FE7EBBAEA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9AA65C-6BF1-40EF-B601-D3EB3E0B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08C587-27FB-44D2-B049-1C1ABF74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EB0732-6684-475F-BD5D-425538BCE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19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37D25-E348-4B3F-B83C-9859CB0F8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FFB64D-0B01-46A7-A55A-F5CE5E21D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BDBD9E-42D9-4313-8449-30C8B1272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863AAF-DD64-4F00-9284-356D6BE3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6E908F-9F13-4ED0-8D7D-A80ED7D37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768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1DABD1-BEA2-4D48-AB40-583697A9D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6D4BEB-95AD-4933-AC63-E2186D5EE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AB6791-C4B5-4107-9ECE-AC47301A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F284DE-ED31-40C8-AA87-2BCFD9A3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992F38-8038-4B22-9878-6DC2E1CC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4989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14D73-65D0-42AA-BDC7-131B2085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80AA77-08C2-49FE-94C2-B972C80A0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5E67F89-1144-42D2-9CEB-CF307B239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87A7D5-F2F9-42AB-813C-31E7B0BE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0DCC52-3DCC-41B6-A4C2-81E878EF1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05565A4-FE34-40D1-B1D6-7724C58D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66152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18C760-0916-4B27-AF43-E73984E2B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6C73ED-CB78-4D28-A609-9C1BF531E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4ECC4A5-3DA7-45E3-850B-298894B22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89AE6D3-DC25-4045-B451-BE21642D3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74C54E7-F9D8-4266-AEDE-AE1FEC544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411373A-81B9-4486-BC38-B5F55FAF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A5616AA-BD35-4967-AB42-C5AD975E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5842633-EB65-40C4-A2EB-FA01BE9D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88329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4B92DE-36B8-4DCA-9CB6-EB52ABACA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051F25C-AEC3-4F8E-BA9E-034DB468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AE5BDE2-46F1-429C-8255-C2127EAAB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D7BAC5-5372-4CB7-BB7E-5BDF031C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5619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7700FC-3546-47DE-BD59-4781665EE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209B279-7C54-4A91-BCD8-FBDD84EF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627AEDC-1517-4DDF-AC27-5337D6F3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63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7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8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8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8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3DE2-F1C6-4001-A51F-071792BACF7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5A0B-6C3D-441C-91B6-85DCB3DD63C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8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A29E7B-6F72-470E-88D7-19CAD1F7B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D22E3D-CA65-45AC-8323-E6AF51529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03E2B99-7D8A-4E01-B3DF-0F6B6DF72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B95F012-7BC3-4A00-8A3F-EC2CA1D3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AA21DF5-EF1A-434B-9268-C6CBBE34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488DE8-AC62-4831-AD5D-988F00BE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7502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A23C23-0E38-4550-9517-3732693FB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80572F4-0E55-4BE7-85B7-213AC08F91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7DA8FB-F92C-49B6-8F6E-C6A6A549B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639F310-9A7C-42E2-92C6-E08A2CBF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95581D-C195-43A9-9924-EC880D51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0BD97D-1FAC-4DA3-9FCC-4AC3A0FA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525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8C4081-FC39-4327-92A3-96CDA429A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DFDA7DB-2373-46D9-9237-7F51E2DBA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69D398-3D16-448F-B99A-F4DDF295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25460F-C1E0-4AFD-AEBA-5DC7E011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A3F078-E4C2-41CF-894E-4325666F4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5228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6BD9348-BACE-4D23-BD90-E9803390B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2DEE375-A681-4D01-A572-5405749F4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4951C1-D6E5-4B50-A122-2D41726E3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87E5CE-B4D6-43E4-9FF1-093A91A8C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7EF123-78A8-460B-A15D-EB13DB089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0534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AB0B53-FB56-48F1-941C-340A55914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3E75ECF-F872-4820-BE74-FE7EBBAEA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9AA65C-6BF1-40EF-B601-D3EB3E0B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08C587-27FB-44D2-B049-1C1ABF74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EB0732-6684-475F-BD5D-425538BCE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561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37D25-E348-4B3F-B83C-9859CB0F8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FFB64D-0B01-46A7-A55A-F5CE5E21D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BDBD9E-42D9-4313-8449-30C8B1272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863AAF-DD64-4F00-9284-356D6BE3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6E908F-9F13-4ED0-8D7D-A80ED7D37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9848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1DABD1-BEA2-4D48-AB40-583697A9D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6D4BEB-95AD-4933-AC63-E2186D5EE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AB6791-C4B5-4107-9ECE-AC47301A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F284DE-ED31-40C8-AA87-2BCFD9A3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992F38-8038-4B22-9878-6DC2E1CC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8436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14D73-65D0-42AA-BDC7-131B2085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80AA77-08C2-49FE-94C2-B972C80A0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5E67F89-1144-42D2-9CEB-CF307B239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87A7D5-F2F9-42AB-813C-31E7B0BE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0DCC52-3DCC-41B6-A4C2-81E878EF1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05565A4-FE34-40D1-B1D6-7724C58D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6317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18C760-0916-4B27-AF43-E73984E2B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6C73ED-CB78-4D28-A609-9C1BF531E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4ECC4A5-3DA7-45E3-850B-298894B22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89AE6D3-DC25-4045-B451-BE21642D3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74C54E7-F9D8-4266-AEDE-AE1FEC544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411373A-81B9-4486-BC38-B5F55FAF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A5616AA-BD35-4967-AB42-C5AD975E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5842633-EB65-40C4-A2EB-FA01BE9D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7478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4B92DE-36B8-4DCA-9CB6-EB52ABACA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051F25C-AEC3-4F8E-BA9E-034DB468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AE5BDE2-46F1-429C-8255-C2127EAAB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D7BAC5-5372-4CB7-BB7E-5BDF031C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395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3DE2-F1C6-4001-A51F-071792BACF7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5A0B-6C3D-441C-91B6-85DCB3DD63C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66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7700FC-3546-47DE-BD59-4781665EE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209B279-7C54-4A91-BCD8-FBDD84EF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627AEDC-1517-4DDF-AC27-5337D6F3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2237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A29E7B-6F72-470E-88D7-19CAD1F7B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D22E3D-CA65-45AC-8323-E6AF51529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03E2B99-7D8A-4E01-B3DF-0F6B6DF72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B95F012-7BC3-4A00-8A3F-EC2CA1D3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AA21DF5-EF1A-434B-9268-C6CBBE34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488DE8-AC62-4831-AD5D-988F00BE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0981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A23C23-0E38-4550-9517-3732693FB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80572F4-0E55-4BE7-85B7-213AC08F91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7DA8FB-F92C-49B6-8F6E-C6A6A549B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639F310-9A7C-42E2-92C6-E08A2CBF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95581D-C195-43A9-9924-EC880D51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0BD97D-1FAC-4DA3-9FCC-4AC3A0FA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886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8C4081-FC39-4327-92A3-96CDA429A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DFDA7DB-2373-46D9-9237-7F51E2DBA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69D398-3D16-448F-B99A-F4DDF295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25460F-C1E0-4AFD-AEBA-5DC7E011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A3F078-E4C2-41CF-894E-4325666F4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4136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6BD9348-BACE-4D23-BD90-E9803390B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2DEE375-A681-4D01-A572-5405749F4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4951C1-D6E5-4B50-A122-2D41726E3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87E5CE-B4D6-43E4-9FF1-093A91A8C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7EF123-78A8-460B-A15D-EB13DB089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6898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AB0B53-FB56-48F1-941C-340A55914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3E75ECF-F872-4820-BE74-FE7EBBAEA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9AA65C-6BF1-40EF-B601-D3EB3E0B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08C587-27FB-44D2-B049-1C1ABF74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EB0732-6684-475F-BD5D-425538BCE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561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37D25-E348-4B3F-B83C-9859CB0F8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FFB64D-0B01-46A7-A55A-F5CE5E21D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BDBD9E-42D9-4313-8449-30C8B1272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863AAF-DD64-4F00-9284-356D6BE3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6E908F-9F13-4ED0-8D7D-A80ED7D37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9848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1DABD1-BEA2-4D48-AB40-583697A9D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6D4BEB-95AD-4933-AC63-E2186D5EE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AB6791-C4B5-4107-9ECE-AC47301A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F284DE-ED31-40C8-AA87-2BCFD9A3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992F38-8038-4B22-9878-6DC2E1CC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8436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14D73-65D0-42AA-BDC7-131B2085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80AA77-08C2-49FE-94C2-B972C80A0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5E67F89-1144-42D2-9CEB-CF307B239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87A7D5-F2F9-42AB-813C-31E7B0BE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0DCC52-3DCC-41B6-A4C2-81E878EF1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05565A4-FE34-40D1-B1D6-7724C58D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6317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18C760-0916-4B27-AF43-E73984E2B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6C73ED-CB78-4D28-A609-9C1BF531E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4ECC4A5-3DA7-45E3-850B-298894B22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89AE6D3-DC25-4045-B451-BE21642D3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74C54E7-F9D8-4266-AEDE-AE1FEC544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411373A-81B9-4486-BC38-B5F55FAF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A5616AA-BD35-4967-AB42-C5AD975E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5842633-EB65-40C4-A2EB-FA01BE9D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74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9" indent="0">
              <a:buNone/>
              <a:defRPr sz="2000" b="1"/>
            </a:lvl2pPr>
            <a:lvl3pPr marL="913960" indent="0">
              <a:buNone/>
              <a:defRPr sz="1800" b="1"/>
            </a:lvl3pPr>
            <a:lvl4pPr marL="1370938" indent="0">
              <a:buNone/>
              <a:defRPr sz="1600" b="1"/>
            </a:lvl4pPr>
            <a:lvl5pPr marL="1827917" indent="0">
              <a:buNone/>
              <a:defRPr sz="1600" b="1"/>
            </a:lvl5pPr>
            <a:lvl6pPr marL="2284896" indent="0">
              <a:buNone/>
              <a:defRPr sz="1600" b="1"/>
            </a:lvl6pPr>
            <a:lvl7pPr marL="2741876" indent="0">
              <a:buNone/>
              <a:defRPr sz="1600" b="1"/>
            </a:lvl7pPr>
            <a:lvl8pPr marL="3198856" indent="0">
              <a:buNone/>
              <a:defRPr sz="1600" b="1"/>
            </a:lvl8pPr>
            <a:lvl9pPr marL="3655837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9" indent="0">
              <a:buNone/>
              <a:defRPr sz="2000" b="1"/>
            </a:lvl2pPr>
            <a:lvl3pPr marL="913960" indent="0">
              <a:buNone/>
              <a:defRPr sz="1800" b="1"/>
            </a:lvl3pPr>
            <a:lvl4pPr marL="1370938" indent="0">
              <a:buNone/>
              <a:defRPr sz="1600" b="1"/>
            </a:lvl4pPr>
            <a:lvl5pPr marL="1827917" indent="0">
              <a:buNone/>
              <a:defRPr sz="1600" b="1"/>
            </a:lvl5pPr>
            <a:lvl6pPr marL="2284896" indent="0">
              <a:buNone/>
              <a:defRPr sz="1600" b="1"/>
            </a:lvl6pPr>
            <a:lvl7pPr marL="2741876" indent="0">
              <a:buNone/>
              <a:defRPr sz="1600" b="1"/>
            </a:lvl7pPr>
            <a:lvl8pPr marL="3198856" indent="0">
              <a:buNone/>
              <a:defRPr sz="1600" b="1"/>
            </a:lvl8pPr>
            <a:lvl9pPr marL="3655837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3DE2-F1C6-4001-A51F-071792BACF7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5A0B-6C3D-441C-91B6-85DCB3DD63C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1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4B92DE-36B8-4DCA-9CB6-EB52ABACA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051F25C-AEC3-4F8E-BA9E-034DB468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AE5BDE2-46F1-429C-8255-C2127EAAB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D7BAC5-5372-4CB7-BB7E-5BDF031C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39531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7700FC-3546-47DE-BD59-4781665EE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209B279-7C54-4A91-BCD8-FBDD84EF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627AEDC-1517-4DDF-AC27-5337D6F3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2237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A29E7B-6F72-470E-88D7-19CAD1F7B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D22E3D-CA65-45AC-8323-E6AF51529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03E2B99-7D8A-4E01-B3DF-0F6B6DF72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B95F012-7BC3-4A00-8A3F-EC2CA1D3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AA21DF5-EF1A-434B-9268-C6CBBE34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488DE8-AC62-4831-AD5D-988F00BE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0981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A23C23-0E38-4550-9517-3732693FB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80572F4-0E55-4BE7-85B7-213AC08F91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7DA8FB-F92C-49B6-8F6E-C6A6A549B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639F310-9A7C-42E2-92C6-E08A2CBF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95581D-C195-43A9-9924-EC880D51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0BD97D-1FAC-4DA3-9FCC-4AC3A0FA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8865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8C4081-FC39-4327-92A3-96CDA429A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DFDA7DB-2373-46D9-9237-7F51E2DBA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69D398-3D16-448F-B99A-F4DDF295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25460F-C1E0-4AFD-AEBA-5DC7E011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A3F078-E4C2-41CF-894E-4325666F4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4136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6BD9348-BACE-4D23-BD90-E9803390B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2DEE375-A681-4D01-A572-5405749F4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4951C1-D6E5-4B50-A122-2D41726E3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87E5CE-B4D6-43E4-9FF1-093A91A8C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7EF123-78A8-460B-A15D-EB13DB089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68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3DE2-F1C6-4001-A51F-071792BACF7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5A0B-6C3D-441C-91B6-85DCB3DD63C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45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3DE2-F1C6-4001-A51F-071792BACF7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5A0B-6C3D-441C-91B6-85DCB3DD63C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94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9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79" indent="0">
              <a:buNone/>
              <a:defRPr sz="1200"/>
            </a:lvl2pPr>
            <a:lvl3pPr marL="913960" indent="0">
              <a:buNone/>
              <a:defRPr sz="1000"/>
            </a:lvl3pPr>
            <a:lvl4pPr marL="1370938" indent="0">
              <a:buNone/>
              <a:defRPr sz="900"/>
            </a:lvl4pPr>
            <a:lvl5pPr marL="1827917" indent="0">
              <a:buNone/>
              <a:defRPr sz="900"/>
            </a:lvl5pPr>
            <a:lvl6pPr marL="2284896" indent="0">
              <a:buNone/>
              <a:defRPr sz="900"/>
            </a:lvl6pPr>
            <a:lvl7pPr marL="2741876" indent="0">
              <a:buNone/>
              <a:defRPr sz="900"/>
            </a:lvl7pPr>
            <a:lvl8pPr marL="3198856" indent="0">
              <a:buNone/>
              <a:defRPr sz="900"/>
            </a:lvl8pPr>
            <a:lvl9pPr marL="3655837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3DE2-F1C6-4001-A51F-071792BACF7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5A0B-6C3D-441C-91B6-85DCB3DD63C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38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37D25-E348-4B3F-B83C-9859CB0F8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FFB64D-0B01-46A7-A55A-F5CE5E21D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BDBD9E-42D9-4313-8449-30C8B1272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/>
              <a:pPr/>
              <a:t>09/11/2024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863AAF-DD64-4F00-9284-356D6BE3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6E908F-9F13-4ED0-8D7D-A80ED7D37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545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79" indent="0">
              <a:buNone/>
              <a:defRPr sz="2800"/>
            </a:lvl2pPr>
            <a:lvl3pPr marL="913960" indent="0">
              <a:buNone/>
              <a:defRPr sz="2400"/>
            </a:lvl3pPr>
            <a:lvl4pPr marL="1370938" indent="0">
              <a:buNone/>
              <a:defRPr sz="2000"/>
            </a:lvl4pPr>
            <a:lvl5pPr marL="1827917" indent="0">
              <a:buNone/>
              <a:defRPr sz="2000"/>
            </a:lvl5pPr>
            <a:lvl6pPr marL="2284896" indent="0">
              <a:buNone/>
              <a:defRPr sz="2000"/>
            </a:lvl6pPr>
            <a:lvl7pPr marL="2741876" indent="0">
              <a:buNone/>
              <a:defRPr sz="2000"/>
            </a:lvl7pPr>
            <a:lvl8pPr marL="3198856" indent="0">
              <a:buNone/>
              <a:defRPr sz="2000"/>
            </a:lvl8pPr>
            <a:lvl9pPr marL="3655837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79" indent="0">
              <a:buNone/>
              <a:defRPr sz="1200"/>
            </a:lvl2pPr>
            <a:lvl3pPr marL="913960" indent="0">
              <a:buNone/>
              <a:defRPr sz="1000"/>
            </a:lvl3pPr>
            <a:lvl4pPr marL="1370938" indent="0">
              <a:buNone/>
              <a:defRPr sz="900"/>
            </a:lvl4pPr>
            <a:lvl5pPr marL="1827917" indent="0">
              <a:buNone/>
              <a:defRPr sz="900"/>
            </a:lvl5pPr>
            <a:lvl6pPr marL="2284896" indent="0">
              <a:buNone/>
              <a:defRPr sz="900"/>
            </a:lvl6pPr>
            <a:lvl7pPr marL="2741876" indent="0">
              <a:buNone/>
              <a:defRPr sz="900"/>
            </a:lvl7pPr>
            <a:lvl8pPr marL="3198856" indent="0">
              <a:buNone/>
              <a:defRPr sz="900"/>
            </a:lvl8pPr>
            <a:lvl9pPr marL="3655837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3DE2-F1C6-4001-A51F-071792BACF7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5A0B-6C3D-441C-91B6-85DCB3DD63C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7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3DE2-F1C6-4001-A51F-071792BACF7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5A0B-6C3D-441C-91B6-85DCB3DD63C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7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1" y="274643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3DE2-F1C6-4001-A51F-071792BACF7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5A0B-6C3D-441C-91B6-85DCB3DD63C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89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AB0B53-FB56-48F1-941C-340A55914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3E75ECF-F872-4820-BE74-FE7EBBAEA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9AA65C-6BF1-40EF-B601-D3EB3E0B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08C587-27FB-44D2-B049-1C1ABF74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EB0732-6684-475F-BD5D-425538BCE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23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37D25-E348-4B3F-B83C-9859CB0F8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FFB64D-0B01-46A7-A55A-F5CE5E21D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BDBD9E-42D9-4313-8449-30C8B1272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863AAF-DD64-4F00-9284-356D6BE3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6E908F-9F13-4ED0-8D7D-A80ED7D37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37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1DABD1-BEA2-4D48-AB40-583697A9D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6D4BEB-95AD-4933-AC63-E2186D5EE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AB6791-C4B5-4107-9ECE-AC47301A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F284DE-ED31-40C8-AA87-2BCFD9A3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992F38-8038-4B22-9878-6DC2E1CC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51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14D73-65D0-42AA-BDC7-131B2085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80AA77-08C2-49FE-94C2-B972C80A0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5E67F89-1144-42D2-9CEB-CF307B239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87A7D5-F2F9-42AB-813C-31E7B0BE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0DCC52-3DCC-41B6-A4C2-81E878EF1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05565A4-FE34-40D1-B1D6-7724C58D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744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18C760-0916-4B27-AF43-E73984E2B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6C73ED-CB78-4D28-A609-9C1BF531E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4ECC4A5-3DA7-45E3-850B-298894B22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89AE6D3-DC25-4045-B451-BE21642D3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74C54E7-F9D8-4266-AEDE-AE1FEC544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411373A-81B9-4486-BC38-B5F55FAF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A5616AA-BD35-4967-AB42-C5AD975E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5842633-EB65-40C4-A2EB-FA01BE9D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98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4B92DE-36B8-4DCA-9CB6-EB52ABACA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051F25C-AEC3-4F8E-BA9E-034DB468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AE5BDE2-46F1-429C-8255-C2127EAAB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D7BAC5-5372-4CB7-BB7E-5BDF031C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0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7700FC-3546-47DE-BD59-4781665EE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209B279-7C54-4A91-BCD8-FBDD84EF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627AEDC-1517-4DDF-AC27-5337D6F3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8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1DABD1-BEA2-4D48-AB40-583697A9D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6D4BEB-95AD-4933-AC63-E2186D5EE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AB6791-C4B5-4107-9ECE-AC47301A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/>
              <a:pPr/>
              <a:t>09/11/2024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F284DE-ED31-40C8-AA87-2BCFD9A3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992F38-8038-4B22-9878-6DC2E1CC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33688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A29E7B-6F72-470E-88D7-19CAD1F7B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D22E3D-CA65-45AC-8323-E6AF51529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03E2B99-7D8A-4E01-B3DF-0F6B6DF72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B95F012-7BC3-4A00-8A3F-EC2CA1D3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AA21DF5-EF1A-434B-9268-C6CBBE34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488DE8-AC62-4831-AD5D-988F00BE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017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A23C23-0E38-4550-9517-3732693FB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80572F4-0E55-4BE7-85B7-213AC08F91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7DA8FB-F92C-49B6-8F6E-C6A6A549B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639F310-9A7C-42E2-92C6-E08A2CBF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95581D-C195-43A9-9924-EC880D51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0BD97D-1FAC-4DA3-9FCC-4AC3A0FA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204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8C4081-FC39-4327-92A3-96CDA429A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DFDA7DB-2373-46D9-9237-7F51E2DBA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69D398-3D16-448F-B99A-F4DDF295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25460F-C1E0-4AFD-AEBA-5DC7E011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A3F078-E4C2-41CF-894E-4325666F4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959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6BD9348-BACE-4D23-BD90-E9803390B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2DEE375-A681-4D01-A572-5405749F4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4951C1-D6E5-4B50-A122-2D41726E3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87E5CE-B4D6-43E4-9FF1-093A91A8C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7EF123-78A8-460B-A15D-EB13DB089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23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AB0B53-FB56-48F1-941C-340A55914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3E75ECF-F872-4820-BE74-FE7EBBAEA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9AA65C-6BF1-40EF-B601-D3EB3E0B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08C587-27FB-44D2-B049-1C1ABF74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EB0732-6684-475F-BD5D-425538BCE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230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37D25-E348-4B3F-B83C-9859CB0F8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FFB64D-0B01-46A7-A55A-F5CE5E21D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BDBD9E-42D9-4313-8449-30C8B1272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863AAF-DD64-4F00-9284-356D6BE3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6E908F-9F13-4ED0-8D7D-A80ED7D37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377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1DABD1-BEA2-4D48-AB40-583697A9D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6D4BEB-95AD-4933-AC63-E2186D5EE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AB6791-C4B5-4107-9ECE-AC47301A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F284DE-ED31-40C8-AA87-2BCFD9A3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992F38-8038-4B22-9878-6DC2E1CC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513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14D73-65D0-42AA-BDC7-131B2085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80AA77-08C2-49FE-94C2-B972C80A0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5E67F89-1144-42D2-9CEB-CF307B239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87A7D5-F2F9-42AB-813C-31E7B0BE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0DCC52-3DCC-41B6-A4C2-81E878EF1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05565A4-FE34-40D1-B1D6-7724C58D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7442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18C760-0916-4B27-AF43-E73984E2B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6C73ED-CB78-4D28-A609-9C1BF531E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4ECC4A5-3DA7-45E3-850B-298894B22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89AE6D3-DC25-4045-B451-BE21642D3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74C54E7-F9D8-4266-AEDE-AE1FEC544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411373A-81B9-4486-BC38-B5F55FAF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A5616AA-BD35-4967-AB42-C5AD975E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5842633-EB65-40C4-A2EB-FA01BE9D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987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4B92DE-36B8-4DCA-9CB6-EB52ABACA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051F25C-AEC3-4F8E-BA9E-034DB468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AE5BDE2-46F1-429C-8255-C2127EAAB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D7BAC5-5372-4CB7-BB7E-5BDF031C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14D73-65D0-42AA-BDC7-131B2085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80AA77-08C2-49FE-94C2-B972C80A0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5E67F89-1144-42D2-9CEB-CF307B239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87A7D5-F2F9-42AB-813C-31E7B0BE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/>
              <a:pPr/>
              <a:t>09/11/2024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0DCC52-3DCC-41B6-A4C2-81E878EF1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05565A4-FE34-40D1-B1D6-7724C58D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91976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7700FC-3546-47DE-BD59-4781665EE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209B279-7C54-4A91-BCD8-FBDD84EF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627AEDC-1517-4DDF-AC27-5337D6F3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870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A29E7B-6F72-470E-88D7-19CAD1F7B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D22E3D-CA65-45AC-8323-E6AF51529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03E2B99-7D8A-4E01-B3DF-0F6B6DF72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B95F012-7BC3-4A00-8A3F-EC2CA1D3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AA21DF5-EF1A-434B-9268-C6CBBE34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488DE8-AC62-4831-AD5D-988F00BE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01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A23C23-0E38-4550-9517-3732693FB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80572F4-0E55-4BE7-85B7-213AC08F91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7DA8FB-F92C-49B6-8F6E-C6A6A549B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639F310-9A7C-42E2-92C6-E08A2CBF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95581D-C195-43A9-9924-EC880D51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0BD97D-1FAC-4DA3-9FCC-4AC3A0FA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204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8C4081-FC39-4327-92A3-96CDA429A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DFDA7DB-2373-46D9-9237-7F51E2DBA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69D398-3D16-448F-B99A-F4DDF295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25460F-C1E0-4AFD-AEBA-5DC7E011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A3F078-E4C2-41CF-894E-4325666F4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959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6BD9348-BACE-4D23-BD90-E9803390B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2DEE375-A681-4D01-A572-5405749F4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4951C1-D6E5-4B50-A122-2D41726E3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87E5CE-B4D6-43E4-9FF1-093A91A8C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7EF123-78A8-460B-A15D-EB13DB089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234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AB0B53-FB56-48F1-941C-340A55914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3E75ECF-F872-4820-BE74-FE7EBBAEA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9AA65C-6BF1-40EF-B601-D3EB3E0B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08C587-27FB-44D2-B049-1C1ABF74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EB0732-6684-475F-BD5D-425538BCE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740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37D25-E348-4B3F-B83C-9859CB0F8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FFB64D-0B01-46A7-A55A-F5CE5E21D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BDBD9E-42D9-4313-8449-30C8B1272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863AAF-DD64-4F00-9284-356D6BE3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6E908F-9F13-4ED0-8D7D-A80ED7D37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3643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1DABD1-BEA2-4D48-AB40-583697A9D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6D4BEB-95AD-4933-AC63-E2186D5EE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AB6791-C4B5-4107-9ECE-AC47301A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F284DE-ED31-40C8-AA87-2BCFD9A3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992F38-8038-4B22-9878-6DC2E1CC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386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14D73-65D0-42AA-BDC7-131B2085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80AA77-08C2-49FE-94C2-B972C80A0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5E67F89-1144-42D2-9CEB-CF307B239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87A7D5-F2F9-42AB-813C-31E7B0BE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0DCC52-3DCC-41B6-A4C2-81E878EF1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05565A4-FE34-40D1-B1D6-7724C58D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220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18C760-0916-4B27-AF43-E73984E2B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6C73ED-CB78-4D28-A609-9C1BF531E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4ECC4A5-3DA7-45E3-850B-298894B22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89AE6D3-DC25-4045-B451-BE21642D3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74C54E7-F9D8-4266-AEDE-AE1FEC544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411373A-81B9-4486-BC38-B5F55FAF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A5616AA-BD35-4967-AB42-C5AD975E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5842633-EB65-40C4-A2EB-FA01BE9D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93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18C760-0916-4B27-AF43-E73984E2B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6C73ED-CB78-4D28-A609-9C1BF531E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4ECC4A5-3DA7-45E3-850B-298894B22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89AE6D3-DC25-4045-B451-BE21642D3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74C54E7-F9D8-4266-AEDE-AE1FEC544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411373A-81B9-4486-BC38-B5F55FAF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/>
              <a:pPr/>
              <a:t>09/11/2024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A5616AA-BD35-4967-AB42-C5AD975E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5842633-EB65-40C4-A2EB-FA01BE9D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15377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4B92DE-36B8-4DCA-9CB6-EB52ABACA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051F25C-AEC3-4F8E-BA9E-034DB468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AE5BDE2-46F1-429C-8255-C2127EAAB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D7BAC5-5372-4CB7-BB7E-5BDF031C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512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7700FC-3546-47DE-BD59-4781665EE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209B279-7C54-4A91-BCD8-FBDD84EF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627AEDC-1517-4DDF-AC27-5337D6F3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329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A29E7B-6F72-470E-88D7-19CAD1F7B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D22E3D-CA65-45AC-8323-E6AF51529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03E2B99-7D8A-4E01-B3DF-0F6B6DF72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B95F012-7BC3-4A00-8A3F-EC2CA1D3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AA21DF5-EF1A-434B-9268-C6CBBE34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488DE8-AC62-4831-AD5D-988F00BE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684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A23C23-0E38-4550-9517-3732693FB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80572F4-0E55-4BE7-85B7-213AC08F91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7DA8FB-F92C-49B6-8F6E-C6A6A549B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639F310-9A7C-42E2-92C6-E08A2CBF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95581D-C195-43A9-9924-EC880D51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0BD97D-1FAC-4DA3-9FCC-4AC3A0FA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93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8C4081-FC39-4327-92A3-96CDA429A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DFDA7DB-2373-46D9-9237-7F51E2DBA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69D398-3D16-448F-B99A-F4DDF295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25460F-C1E0-4AFD-AEBA-5DC7E011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A3F078-E4C2-41CF-894E-4325666F4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398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6BD9348-BACE-4D23-BD90-E9803390B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2DEE375-A681-4D01-A572-5405749F4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4951C1-D6E5-4B50-A122-2D41726E3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87E5CE-B4D6-43E4-9FF1-093A91A8C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7EF123-78A8-460B-A15D-EB13DB089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49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AB0B53-FB56-48F1-941C-340A55914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3E75ECF-F872-4820-BE74-FE7EBBAEA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9AA65C-6BF1-40EF-B601-D3EB3E0B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08C587-27FB-44D2-B049-1C1ABF74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EB0732-6684-475F-BD5D-425538BCE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740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37D25-E348-4B3F-B83C-9859CB0F8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FFB64D-0B01-46A7-A55A-F5CE5E21D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BDBD9E-42D9-4313-8449-30C8B1272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863AAF-DD64-4F00-9284-356D6BE3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6E908F-9F13-4ED0-8D7D-A80ED7D37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3643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1DABD1-BEA2-4D48-AB40-583697A9D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6D4BEB-95AD-4933-AC63-E2186D5EE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AB6791-C4B5-4107-9ECE-AC47301A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F284DE-ED31-40C8-AA87-2BCFD9A3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992F38-8038-4B22-9878-6DC2E1CC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386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14D73-65D0-42AA-BDC7-131B2085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80AA77-08C2-49FE-94C2-B972C80A0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5E67F89-1144-42D2-9CEB-CF307B239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87A7D5-F2F9-42AB-813C-31E7B0BE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0DCC52-3DCC-41B6-A4C2-81E878EF1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05565A4-FE34-40D1-B1D6-7724C58D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2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4B92DE-36B8-4DCA-9CB6-EB52ABACA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051F25C-AEC3-4F8E-BA9E-034DB468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/>
              <a:pPr/>
              <a:t>09/11/2024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AE5BDE2-46F1-429C-8255-C2127EAAB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D7BAC5-5372-4CB7-BB7E-5BDF031C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65670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18C760-0916-4B27-AF43-E73984E2B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6C73ED-CB78-4D28-A609-9C1BF531E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4ECC4A5-3DA7-45E3-850B-298894B22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89AE6D3-DC25-4045-B451-BE21642D3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74C54E7-F9D8-4266-AEDE-AE1FEC544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411373A-81B9-4486-BC38-B5F55FAF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A5616AA-BD35-4967-AB42-C5AD975E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5842633-EB65-40C4-A2EB-FA01BE9D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9398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4B92DE-36B8-4DCA-9CB6-EB52ABACA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051F25C-AEC3-4F8E-BA9E-034DB468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AE5BDE2-46F1-429C-8255-C2127EAAB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D7BAC5-5372-4CB7-BB7E-5BDF031C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512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7700FC-3546-47DE-BD59-4781665EE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209B279-7C54-4A91-BCD8-FBDD84EF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627AEDC-1517-4DDF-AC27-5337D6F3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329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A29E7B-6F72-470E-88D7-19CAD1F7B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D22E3D-CA65-45AC-8323-E6AF51529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03E2B99-7D8A-4E01-B3DF-0F6B6DF72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B95F012-7BC3-4A00-8A3F-EC2CA1D3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AA21DF5-EF1A-434B-9268-C6CBBE34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488DE8-AC62-4831-AD5D-988F00BE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684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A23C23-0E38-4550-9517-3732693FB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80572F4-0E55-4BE7-85B7-213AC08F91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7DA8FB-F92C-49B6-8F6E-C6A6A549B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639F310-9A7C-42E2-92C6-E08A2CBF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95581D-C195-43A9-9924-EC880D51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0BD97D-1FAC-4DA3-9FCC-4AC3A0FA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93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8C4081-FC39-4327-92A3-96CDA429A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DFDA7DB-2373-46D9-9237-7F51E2DBA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69D398-3D16-448F-B99A-F4DDF295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25460F-C1E0-4AFD-AEBA-5DC7E011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A3F078-E4C2-41CF-894E-4325666F4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398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6BD9348-BACE-4D23-BD90-E9803390B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2DEE375-A681-4D01-A572-5405749F4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4951C1-D6E5-4B50-A122-2D41726E3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87E5CE-B4D6-43E4-9FF1-093A91A8C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7EF123-78A8-460B-A15D-EB13DB089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49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AB0B53-FB56-48F1-941C-340A55914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3E75ECF-F872-4820-BE74-FE7EBBAEA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9AA65C-6BF1-40EF-B601-D3EB3E0B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08C587-27FB-44D2-B049-1C1ABF74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EB0732-6684-475F-BD5D-425538BCE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740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37D25-E348-4B3F-B83C-9859CB0F8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FFB64D-0B01-46A7-A55A-F5CE5E21D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BDBD9E-42D9-4313-8449-30C8B1272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863AAF-DD64-4F00-9284-356D6BE3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6E908F-9F13-4ED0-8D7D-A80ED7D37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3643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1DABD1-BEA2-4D48-AB40-583697A9D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6D4BEB-95AD-4933-AC63-E2186D5EE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AB6791-C4B5-4107-9ECE-AC47301A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F284DE-ED31-40C8-AA87-2BCFD9A3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992F38-8038-4B22-9878-6DC2E1CC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3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7700FC-3546-47DE-BD59-4781665EE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/>
              <a:pPr/>
              <a:t>09/11/2024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209B279-7C54-4A91-BCD8-FBDD84EF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627AEDC-1517-4DDF-AC27-5337D6F3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30873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14D73-65D0-42AA-BDC7-131B2085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80AA77-08C2-49FE-94C2-B972C80A0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5E67F89-1144-42D2-9CEB-CF307B239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87A7D5-F2F9-42AB-813C-31E7B0BE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0DCC52-3DCC-41B6-A4C2-81E878EF1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05565A4-FE34-40D1-B1D6-7724C58D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220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18C760-0916-4B27-AF43-E73984E2B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6C73ED-CB78-4D28-A609-9C1BF531E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4ECC4A5-3DA7-45E3-850B-298894B22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89AE6D3-DC25-4045-B451-BE21642D3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74C54E7-F9D8-4266-AEDE-AE1FEC544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411373A-81B9-4486-BC38-B5F55FAF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A5616AA-BD35-4967-AB42-C5AD975E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5842633-EB65-40C4-A2EB-FA01BE9D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9398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4B92DE-36B8-4DCA-9CB6-EB52ABACA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051F25C-AEC3-4F8E-BA9E-034DB468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AE5BDE2-46F1-429C-8255-C2127EAAB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D7BAC5-5372-4CB7-BB7E-5BDF031C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512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7700FC-3546-47DE-BD59-4781665EE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209B279-7C54-4A91-BCD8-FBDD84EF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627AEDC-1517-4DDF-AC27-5337D6F3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329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A29E7B-6F72-470E-88D7-19CAD1F7B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D22E3D-CA65-45AC-8323-E6AF51529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03E2B99-7D8A-4E01-B3DF-0F6B6DF72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B95F012-7BC3-4A00-8A3F-EC2CA1D3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AA21DF5-EF1A-434B-9268-C6CBBE34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488DE8-AC62-4831-AD5D-988F00BE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684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A23C23-0E38-4550-9517-3732693FB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80572F4-0E55-4BE7-85B7-213AC08F91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7DA8FB-F92C-49B6-8F6E-C6A6A549B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639F310-9A7C-42E2-92C6-E08A2CBF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95581D-C195-43A9-9924-EC880D51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0BD97D-1FAC-4DA3-9FCC-4AC3A0FA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93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8C4081-FC39-4327-92A3-96CDA429A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DFDA7DB-2373-46D9-9237-7F51E2DBA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69D398-3D16-448F-B99A-F4DDF295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25460F-C1E0-4AFD-AEBA-5DC7E011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A3F078-E4C2-41CF-894E-4325666F4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398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6BD9348-BACE-4D23-BD90-E9803390B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2DEE375-A681-4D01-A572-5405749F4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4951C1-D6E5-4B50-A122-2D41726E3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87E5CE-B4D6-43E4-9FF1-093A91A8C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7EF123-78A8-460B-A15D-EB13DB089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49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AB0B53-FB56-48F1-941C-340A55914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3E75ECF-F872-4820-BE74-FE7EBBAEA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9AA65C-6BF1-40EF-B601-D3EB3E0B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08C587-27FB-44D2-B049-1C1ABF74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EB0732-6684-475F-BD5D-425538BCE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287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37D25-E348-4B3F-B83C-9859CB0F8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FFB64D-0B01-46A7-A55A-F5CE5E21D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BDBD9E-42D9-4313-8449-30C8B1272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863AAF-DD64-4F00-9284-356D6BE3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6E908F-9F13-4ED0-8D7D-A80ED7D37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88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A29E7B-6F72-470E-88D7-19CAD1F7B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D22E3D-CA65-45AC-8323-E6AF51529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03E2B99-7D8A-4E01-B3DF-0F6B6DF72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B95F012-7BC3-4A00-8A3F-EC2CA1D3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/>
              <a:pPr/>
              <a:t>09/11/2024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AA21DF5-EF1A-434B-9268-C6CBBE34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488DE8-AC62-4831-AD5D-988F00BE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72782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1DABD1-BEA2-4D48-AB40-583697A9D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6D4BEB-95AD-4933-AC63-E2186D5EE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AB6791-C4B5-4107-9ECE-AC47301A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F284DE-ED31-40C8-AA87-2BCFD9A3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992F38-8038-4B22-9878-6DC2E1CC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724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14D73-65D0-42AA-BDC7-131B2085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80AA77-08C2-49FE-94C2-B972C80A0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5E67F89-1144-42D2-9CEB-CF307B239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87A7D5-F2F9-42AB-813C-31E7B0BE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0DCC52-3DCC-41B6-A4C2-81E878EF1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05565A4-FE34-40D1-B1D6-7724C58D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466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18C760-0916-4B27-AF43-E73984E2B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6C73ED-CB78-4D28-A609-9C1BF531E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4ECC4A5-3DA7-45E3-850B-298894B22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89AE6D3-DC25-4045-B451-BE21642D3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74C54E7-F9D8-4266-AEDE-AE1FEC544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411373A-81B9-4486-BC38-B5F55FAF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A5616AA-BD35-4967-AB42-C5AD975E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5842633-EB65-40C4-A2EB-FA01BE9D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814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4B92DE-36B8-4DCA-9CB6-EB52ABACA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051F25C-AEC3-4F8E-BA9E-034DB468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AE5BDE2-46F1-429C-8255-C2127EAAB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D7BAC5-5372-4CB7-BB7E-5BDF031C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553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7700FC-3546-47DE-BD59-4781665EE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209B279-7C54-4A91-BCD8-FBDD84EF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627AEDC-1517-4DDF-AC27-5337D6F3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8058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A29E7B-6F72-470E-88D7-19CAD1F7B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D22E3D-CA65-45AC-8323-E6AF51529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03E2B99-7D8A-4E01-B3DF-0F6B6DF72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B95F012-7BC3-4A00-8A3F-EC2CA1D3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AA21DF5-EF1A-434B-9268-C6CBBE34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488DE8-AC62-4831-AD5D-988F00BE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08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A23C23-0E38-4550-9517-3732693FB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80572F4-0E55-4BE7-85B7-213AC08F91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7DA8FB-F92C-49B6-8F6E-C6A6A549B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639F310-9A7C-42E2-92C6-E08A2CBF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95581D-C195-43A9-9924-EC880D51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0BD97D-1FAC-4DA3-9FCC-4AC3A0FA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966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8C4081-FC39-4327-92A3-96CDA429A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DFDA7DB-2373-46D9-9237-7F51E2DBA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69D398-3D16-448F-B99A-F4DDF295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25460F-C1E0-4AFD-AEBA-5DC7E011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A3F078-E4C2-41CF-894E-4325666F4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664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6BD9348-BACE-4D23-BD90-E9803390B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2DEE375-A681-4D01-A572-5405749F4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4951C1-D6E5-4B50-A122-2D41726E3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87E5CE-B4D6-43E4-9FF1-093A91A8C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7EF123-78A8-460B-A15D-EB13DB089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73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AB0B53-FB56-48F1-941C-340A55914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3E75ECF-F872-4820-BE74-FE7EBBAEA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9AA65C-6BF1-40EF-B601-D3EB3E0B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08C587-27FB-44D2-B049-1C1ABF74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EB0732-6684-475F-BD5D-425538BCE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2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A23C23-0E38-4550-9517-3732693FB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80572F4-0E55-4BE7-85B7-213AC08F91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7DA8FB-F92C-49B6-8F6E-C6A6A549B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639F310-9A7C-42E2-92C6-E08A2CBF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/>
              <a:pPr/>
              <a:t>09/11/2024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95581D-C195-43A9-9924-EC880D51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0BD97D-1FAC-4DA3-9FCC-4AC3A0FA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413369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37D25-E348-4B3F-B83C-9859CB0F8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FFB64D-0B01-46A7-A55A-F5CE5E21D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BDBD9E-42D9-4313-8449-30C8B1272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863AAF-DD64-4F00-9284-356D6BE3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6E908F-9F13-4ED0-8D7D-A80ED7D37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885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1DABD1-BEA2-4D48-AB40-583697A9D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6D4BEB-95AD-4933-AC63-E2186D5EE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AB6791-C4B5-4107-9ECE-AC47301A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F284DE-ED31-40C8-AA87-2BCFD9A3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992F38-8038-4B22-9878-6DC2E1CC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724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14D73-65D0-42AA-BDC7-131B2085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80AA77-08C2-49FE-94C2-B972C80A0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5E67F89-1144-42D2-9CEB-CF307B239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87A7D5-F2F9-42AB-813C-31E7B0BE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0DCC52-3DCC-41B6-A4C2-81E878EF1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05565A4-FE34-40D1-B1D6-7724C58D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466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18C760-0916-4B27-AF43-E73984E2B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6C73ED-CB78-4D28-A609-9C1BF531E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4ECC4A5-3DA7-45E3-850B-298894B22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89AE6D3-DC25-4045-B451-BE21642D3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74C54E7-F9D8-4266-AEDE-AE1FEC544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411373A-81B9-4486-BC38-B5F55FAF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A5616AA-BD35-4967-AB42-C5AD975E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5842633-EB65-40C4-A2EB-FA01BE9D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814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4B92DE-36B8-4DCA-9CB6-EB52ABACA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051F25C-AEC3-4F8E-BA9E-034DB468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AE5BDE2-46F1-429C-8255-C2127EAAB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D7BAC5-5372-4CB7-BB7E-5BDF031C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553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7700FC-3546-47DE-BD59-4781665EE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209B279-7C54-4A91-BCD8-FBDD84EF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627AEDC-1517-4DDF-AC27-5337D6F3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8058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A29E7B-6F72-470E-88D7-19CAD1F7B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D22E3D-CA65-45AC-8323-E6AF51529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03E2B99-7D8A-4E01-B3DF-0F6B6DF72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B95F012-7BC3-4A00-8A3F-EC2CA1D3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AA21DF5-EF1A-434B-9268-C6CBBE34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488DE8-AC62-4831-AD5D-988F00BE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084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A23C23-0E38-4550-9517-3732693FB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80572F4-0E55-4BE7-85B7-213AC08F91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7DA8FB-F92C-49B6-8F6E-C6A6A549B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639F310-9A7C-42E2-92C6-E08A2CBF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95581D-C195-43A9-9924-EC880D51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0BD97D-1FAC-4DA3-9FCC-4AC3A0FA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966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8C4081-FC39-4327-92A3-96CDA429A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DFDA7DB-2373-46D9-9237-7F51E2DBA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69D398-3D16-448F-B99A-F4DDF295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25460F-C1E0-4AFD-AEBA-5DC7E011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A3F078-E4C2-41CF-894E-4325666F4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664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6BD9348-BACE-4D23-BD90-E9803390B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2DEE375-A681-4D01-A572-5405749F4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4951C1-D6E5-4B50-A122-2D41726E3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87E5CE-B4D6-43E4-9FF1-093A91A8C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7EF123-78A8-460B-A15D-EB13DB089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9D9E643-9751-4520-B646-5613D26DA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5A0C81-8BE3-4137-9BD8-B31E1961E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933BB7-B25C-4FE2-97B7-1C315533B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C4CFB-4616-46C8-BFCF-CFA41BECC09B}" type="datetimeFigureOut">
              <a:rPr lang="it-IT" smtClean="0"/>
              <a:pPr/>
              <a:t>09/11/2024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821A47-C24A-4C7B-97DC-E92C90E94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AB142-7B19-4893-B59D-A52352CCB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BD3B5-63F0-470A-B1CE-9A66DC72FA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34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9D9E643-9751-4520-B646-5613D26DA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5A0C81-8BE3-4137-9BD8-B31E1961E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933BB7-B25C-4FE2-97B7-1C315533B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821A47-C24A-4C7B-97DC-E92C90E94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AB142-7B19-4893-B59D-A52352CCB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20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9D9E643-9751-4520-B646-5613D26DA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5A0C81-8BE3-4137-9BD8-B31E1961E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933BB7-B25C-4FE2-97B7-1C315533B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821A47-C24A-4C7B-97DC-E92C90E94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AB142-7B19-4893-B59D-A52352CCB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71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9D9E643-9751-4520-B646-5613D26DA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5A0C81-8BE3-4137-9BD8-B31E1961E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933BB7-B25C-4FE2-97B7-1C315533B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821A47-C24A-4C7B-97DC-E92C90E94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AB142-7B19-4893-B59D-A52352CCB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8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9D9E643-9751-4520-B646-5613D26DA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5A0C81-8BE3-4137-9BD8-B31E1961E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933BB7-B25C-4FE2-97B7-1C315533B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821A47-C24A-4C7B-97DC-E92C90E94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AB142-7B19-4893-B59D-A52352CCB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8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9D9E643-9751-4520-B646-5613D26DA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5A0C81-8BE3-4137-9BD8-B31E1961E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933BB7-B25C-4FE2-97B7-1C315533B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821A47-C24A-4C7B-97DC-E92C90E94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AB142-7B19-4893-B59D-A52352CCB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5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9D9E643-9751-4520-B646-5613D26DA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5A0C81-8BE3-4137-9BD8-B31E1961E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933BB7-B25C-4FE2-97B7-1C315533B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821A47-C24A-4C7B-97DC-E92C90E94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AB142-7B19-4893-B59D-A52352CCB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5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96" tIns="45698" rIns="91396" bIns="45698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396" tIns="45698" rIns="91396" bIns="45698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396" tIns="45698" rIns="91396" bIns="4569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60"/>
            <a:fld id="{00363DE2-F1C6-4001-A51F-071792BACF7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913960"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396" tIns="45698" rIns="91396" bIns="4569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6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396" tIns="45698" rIns="91396" bIns="4569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60"/>
            <a:fld id="{76455A0B-6C3D-441C-91B6-85DCB3DD63C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91396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4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  <p:txStyles>
    <p:titleStyle>
      <a:lvl1pPr algn="ctr" defTabSz="91396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35" indent="-342735" algn="l" defTabSz="9139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92" indent="-285612" algn="l" defTabSz="9139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49" indent="-228491" algn="l" defTabSz="91396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28" indent="-228491" algn="l" defTabSz="91396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08" indent="-228491" algn="l" defTabSz="91396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87" indent="-228491" algn="l" defTabSz="9139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67" indent="-228491" algn="l" defTabSz="9139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47" indent="-228491" algn="l" defTabSz="9139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326" indent="-228491" algn="l" defTabSz="9139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9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60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38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17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96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76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56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37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9D9E643-9751-4520-B646-5613D26DA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5A0C81-8BE3-4137-9BD8-B31E1961E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933BB7-B25C-4FE2-97B7-1C315533B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821A47-C24A-4C7B-97DC-E92C90E94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AB142-7B19-4893-B59D-A52352CCB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2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9D9E643-9751-4520-B646-5613D26DA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5A0C81-8BE3-4137-9BD8-B31E1961E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933BB7-B25C-4FE2-97B7-1C315533B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821A47-C24A-4C7B-97DC-E92C90E94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AB142-7B19-4893-B59D-A52352CCB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2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9D9E643-9751-4520-B646-5613D26DA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5A0C81-8BE3-4137-9BD8-B31E1961E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933BB7-B25C-4FE2-97B7-1C315533B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821A47-C24A-4C7B-97DC-E92C90E94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AB142-7B19-4893-B59D-A52352CCB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4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9D9E643-9751-4520-B646-5613D26DA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5A0C81-8BE3-4137-9BD8-B31E1961E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933BB7-B25C-4FE2-97B7-1C315533B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821A47-C24A-4C7B-97DC-E92C90E94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AB142-7B19-4893-B59D-A52352CCB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4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9D9E643-9751-4520-B646-5613D26DA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5A0C81-8BE3-4137-9BD8-B31E1961E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933BB7-B25C-4FE2-97B7-1C315533B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821A47-C24A-4C7B-97DC-E92C90E94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AB142-7B19-4893-B59D-A52352CCB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4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9D9E643-9751-4520-B646-5613D26DA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5A0C81-8BE3-4137-9BD8-B31E1961E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933BB7-B25C-4FE2-97B7-1C315533B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821A47-C24A-4C7B-97DC-E92C90E94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AB142-7B19-4893-B59D-A52352CCB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20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9D9E643-9751-4520-B646-5613D26DA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5A0C81-8BE3-4137-9BD8-B31E1961E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933BB7-B25C-4FE2-97B7-1C315533B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C4CFB-4616-46C8-BFCF-CFA41BECC09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821A47-C24A-4C7B-97DC-E92C90E94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AB142-7B19-4893-B59D-A52352CCB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BD3B5-63F0-470A-B1CE-9A66DC72FAA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20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8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9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0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EEBDD0-EAB9-4C8E-B17E-EB7FFB6F882E}"/>
              </a:ext>
            </a:extLst>
          </p:cNvPr>
          <p:cNvSpPr txBox="1"/>
          <p:nvPr/>
        </p:nvSpPr>
        <p:spPr>
          <a:xfrm flipH="1">
            <a:off x="3824382" y="4700367"/>
            <a:ext cx="74192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i="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«</a:t>
            </a:r>
            <a:r>
              <a:rPr lang="it-IT" sz="400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Accoglimi, Signore: </a:t>
            </a:r>
          </a:p>
          <a:p>
            <a:pPr algn="ctr"/>
            <a:r>
              <a:rPr lang="it-IT" sz="400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in te ho posto la mia speranza</a:t>
            </a:r>
            <a:r>
              <a:rPr lang="it-IT" sz="4000" b="1" i="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»</a:t>
            </a:r>
          </a:p>
          <a:p>
            <a:pPr algn="ctr"/>
            <a:r>
              <a:rPr lang="it-IT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dal Salmo 24</a:t>
            </a:r>
            <a:endParaRPr lang="it-IT" sz="4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95643" y="327207"/>
            <a:ext cx="10147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ACCOMPAGNIAMO </a:t>
            </a:r>
            <a:r>
              <a:rPr lang="it-IT" sz="3600" b="1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……</a:t>
            </a:r>
            <a:r>
              <a:rPr lang="it-IT" sz="3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 ALL’INCONTRO COL SIGNORE</a:t>
            </a:r>
          </a:p>
        </p:txBody>
      </p:sp>
    </p:spTree>
    <p:extLst>
      <p:ext uri="{BB962C8B-B14F-4D97-AF65-F5344CB8AC3E}">
        <p14:creationId xmlns:p14="http://schemas.microsoft.com/office/powerpoint/2010/main" val="1439764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7777"/>
            <a:ext cx="12191999" cy="685022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EEBDD0-EAB9-4C8E-B17E-EB7FFB6F882E}"/>
              </a:ext>
            </a:extLst>
          </p:cNvPr>
          <p:cNvSpPr txBox="1"/>
          <p:nvPr/>
        </p:nvSpPr>
        <p:spPr>
          <a:xfrm>
            <a:off x="3211552" y="4243167"/>
            <a:ext cx="74192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i="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«</a:t>
            </a:r>
            <a:r>
              <a:rPr lang="it-IT" sz="400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Accoglimi, Signore: </a:t>
            </a:r>
          </a:p>
          <a:p>
            <a:pPr algn="ctr"/>
            <a:r>
              <a:rPr lang="it-IT" sz="400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in te ho posto la mia speranza</a:t>
            </a:r>
            <a:r>
              <a:rPr lang="it-IT" sz="4000" b="1" i="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»</a:t>
            </a:r>
          </a:p>
          <a:p>
            <a:pPr algn="ctr"/>
            <a:r>
              <a:rPr lang="it-IT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dal Salmo 24</a:t>
            </a:r>
            <a:endParaRPr lang="it-IT" sz="4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30108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ACCOMPAGNIAMO MARIA TERESA ALL’INCONTRO COL SIGNORE</a:t>
            </a:r>
          </a:p>
        </p:txBody>
      </p:sp>
    </p:spTree>
    <p:extLst>
      <p:ext uri="{BB962C8B-B14F-4D97-AF65-F5344CB8AC3E}">
        <p14:creationId xmlns:p14="http://schemas.microsoft.com/office/powerpoint/2010/main" val="179706726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73482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8E19B95-9E22-41F2-9FDB-C7C7A8633D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4471" y="-598713"/>
            <a:ext cx="12460941" cy="840629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7F117F9-C96F-4DB4-8CEA-915B1EF39708}"/>
              </a:ext>
            </a:extLst>
          </p:cNvPr>
          <p:cNvSpPr txBox="1"/>
          <p:nvPr/>
        </p:nvSpPr>
        <p:spPr>
          <a:xfrm>
            <a:off x="7238999" y="-4789714"/>
            <a:ext cx="48659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Padre nostro, che sei nei cieli,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sia santificato il Tuo nome, 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venga il Tuo regno,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 sia fatta la Tua volontà,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come in cielo così in terra.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Dacci oggi il nostro pane quotidiano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e rimetti a noi i nostri debiti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come noi li rimettiamo ai nostri debitori,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e non ci indurre in tentazione,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</a:rPr>
              <a:t>ma liberaci dal male.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631503" y="-5417"/>
            <a:ext cx="89289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prstClr val="white"/>
                </a:solidFill>
              </a:rPr>
              <a:t>Padre nostro, che sei nei cieli,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sia santificato il Tuo nome, 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venga il Tuo regno,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 sia fatta la Tua volontà,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come in cielo così in terra.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Dacci oggi il nostro pane quotidiano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e rimetti a noi i nostri debiti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come </a:t>
            </a:r>
            <a:r>
              <a:rPr lang="it-IT" sz="4000" b="1" dirty="0">
                <a:solidFill>
                  <a:schemeClr val="bg1"/>
                </a:solidFill>
              </a:rPr>
              <a:t>anche</a:t>
            </a:r>
            <a:r>
              <a:rPr lang="it-IT" sz="4000" b="1" dirty="0">
                <a:solidFill>
                  <a:prstClr val="white"/>
                </a:solidFill>
              </a:rPr>
              <a:t> noi li rimettiamo 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ai nostri debitori,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e </a:t>
            </a:r>
            <a:r>
              <a:rPr lang="it-IT" sz="4000" b="1" dirty="0">
                <a:solidFill>
                  <a:schemeClr val="bg1"/>
                </a:solidFill>
              </a:rPr>
              <a:t>non abbandonarci </a:t>
            </a:r>
            <a:r>
              <a:rPr lang="it-IT" sz="4000" b="1" dirty="0">
                <a:solidFill>
                  <a:prstClr val="white"/>
                </a:solidFill>
              </a:rPr>
              <a:t>alla tentazione,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ma liberaci dal male. </a:t>
            </a:r>
          </a:p>
        </p:txBody>
      </p:sp>
    </p:spTree>
    <p:extLst>
      <p:ext uri="{BB962C8B-B14F-4D97-AF65-F5344CB8AC3E}">
        <p14:creationId xmlns:p14="http://schemas.microsoft.com/office/powerpoint/2010/main" val="180796723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0629411-336D-46C7-AF03-B7D43D73E3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C369A9-45E9-44D4-B041-4496CE37D9CF}"/>
              </a:ext>
            </a:extLst>
          </p:cNvPr>
          <p:cNvSpPr txBox="1"/>
          <p:nvPr/>
        </p:nvSpPr>
        <p:spPr>
          <a:xfrm>
            <a:off x="2940425" y="4032807"/>
            <a:ext cx="92515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prstClr val="black"/>
                </a:solidFill>
              </a:rPr>
              <a:t>«Padre di misericordia </a:t>
            </a:r>
          </a:p>
          <a:p>
            <a:pPr algn="ctr"/>
            <a:r>
              <a:rPr lang="it-IT" sz="3600" b="1" dirty="0">
                <a:solidFill>
                  <a:prstClr val="black"/>
                </a:solidFill>
              </a:rPr>
              <a:t>e Dio di ogni consolazione, </a:t>
            </a:r>
          </a:p>
          <a:p>
            <a:pPr algn="ctr"/>
            <a:r>
              <a:rPr lang="it-IT" sz="3600" b="1" dirty="0">
                <a:solidFill>
                  <a:prstClr val="black"/>
                </a:solidFill>
              </a:rPr>
              <a:t>ci ami di amore eterno </a:t>
            </a:r>
          </a:p>
          <a:p>
            <a:pPr algn="ctr"/>
            <a:r>
              <a:rPr lang="it-IT" sz="3600" b="1" dirty="0">
                <a:solidFill>
                  <a:prstClr val="black"/>
                </a:solidFill>
              </a:rPr>
              <a:t>e trasformi l’ombra della morte</a:t>
            </a:r>
          </a:p>
          <a:p>
            <a:pPr algn="ctr"/>
            <a:r>
              <a:rPr lang="it-IT" sz="3600" b="1" dirty="0">
                <a:solidFill>
                  <a:prstClr val="black"/>
                </a:solidFill>
              </a:rPr>
              <a:t> in aurora di vita».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" y="-1"/>
            <a:ext cx="10041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latin typeface="Arial Narrow" pitchFamily="34" charset="0"/>
              </a:rPr>
              <a:t>ACCOMPAGNIAMO   ALL’INCONTRO CON IL SIGNORE</a:t>
            </a:r>
          </a:p>
        </p:txBody>
      </p:sp>
    </p:spTree>
    <p:extLst>
      <p:ext uri="{BB962C8B-B14F-4D97-AF65-F5344CB8AC3E}">
        <p14:creationId xmlns:p14="http://schemas.microsoft.com/office/powerpoint/2010/main" val="268706040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14EEE1-73A7-4A61-AEBC-ECF108C72042}"/>
              </a:ext>
            </a:extLst>
          </p:cNvPr>
          <p:cNvSpPr txBox="1"/>
          <p:nvPr/>
        </p:nvSpPr>
        <p:spPr>
          <a:xfrm>
            <a:off x="1" y="2"/>
            <a:ext cx="121920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06675" indent="-2606675" defTabSz="913960"/>
            <a:r>
              <a:rPr lang="it-IT" sz="3600" dirty="0">
                <a:solidFill>
                  <a:prstClr val="white"/>
                </a:solidFill>
              </a:rPr>
              <a:t> </a:t>
            </a:r>
            <a:r>
              <a:rPr lang="it-IT" sz="4000" b="1" dirty="0">
                <a:solidFill>
                  <a:prstClr val="white"/>
                </a:solidFill>
              </a:rPr>
              <a:t>Celebrante: </a:t>
            </a:r>
            <a:r>
              <a:rPr lang="it-IT" sz="4000" dirty="0">
                <a:solidFill>
                  <a:prstClr val="white"/>
                </a:solidFill>
              </a:rPr>
              <a:t>Venite, Santi di Dio, accorrete, angeli del Signore.</a:t>
            </a:r>
          </a:p>
          <a:p>
            <a:pPr defTabSz="913960"/>
            <a:endParaRPr lang="it-IT" sz="2000" dirty="0">
              <a:solidFill>
                <a:prstClr val="white"/>
              </a:solidFill>
            </a:endParaRPr>
          </a:p>
          <a:p>
            <a:pPr marL="1433513" indent="-1433513" defTabSz="913960"/>
            <a:r>
              <a:rPr lang="it-IT" sz="4000" b="1" u="sng" dirty="0">
                <a:solidFill>
                  <a:prstClr val="white"/>
                </a:solidFill>
              </a:rPr>
              <a:t>TUTTI</a:t>
            </a:r>
            <a:r>
              <a:rPr lang="it-IT" sz="4000" dirty="0">
                <a:solidFill>
                  <a:prstClr val="white"/>
                </a:solidFill>
              </a:rPr>
              <a:t>:</a:t>
            </a:r>
            <a:r>
              <a:rPr lang="it-IT" sz="4000" b="1" dirty="0">
                <a:solidFill>
                  <a:prstClr val="white"/>
                </a:solidFill>
              </a:rPr>
              <a:t> Accogliete la sua anima e presentatela al trono dell'Altissimo.</a:t>
            </a:r>
          </a:p>
          <a:p>
            <a:pPr defTabSz="913960"/>
            <a:endParaRPr lang="it-IT" sz="2000" b="1" dirty="0">
              <a:solidFill>
                <a:prstClr val="white"/>
              </a:solidFill>
            </a:endParaRPr>
          </a:p>
          <a:p>
            <a:pPr marL="1882775" indent="-1882775" defTabSz="913960"/>
            <a:r>
              <a:rPr lang="it-IT" sz="4000" b="1" dirty="0">
                <a:solidFill>
                  <a:prstClr val="white"/>
                </a:solidFill>
              </a:rPr>
              <a:t>Celebrante: </a:t>
            </a:r>
            <a:r>
              <a:rPr lang="it-IT" sz="4000" dirty="0">
                <a:solidFill>
                  <a:prstClr val="white"/>
                </a:solidFill>
              </a:rPr>
              <a:t>Ti accolga Cristo, che ti ha chiamato, e gli Angeli ti conducano con Abramo in Paradiso. </a:t>
            </a:r>
          </a:p>
          <a:p>
            <a:pPr defTabSz="913960"/>
            <a:endParaRPr lang="it-IT" sz="2000" dirty="0">
              <a:solidFill>
                <a:prstClr val="white"/>
              </a:solidFill>
            </a:endParaRPr>
          </a:p>
          <a:p>
            <a:pPr marL="1433513" indent="-1433513" defTabSz="913960"/>
            <a:r>
              <a:rPr lang="it-IT" sz="4000" b="1" u="sng" dirty="0">
                <a:solidFill>
                  <a:prstClr val="white"/>
                </a:solidFill>
              </a:rPr>
              <a:t>TUTTI</a:t>
            </a:r>
            <a:r>
              <a:rPr lang="it-IT" sz="4000" dirty="0">
                <a:solidFill>
                  <a:prstClr val="white"/>
                </a:solidFill>
              </a:rPr>
              <a:t>: </a:t>
            </a:r>
            <a:r>
              <a:rPr lang="it-IT" sz="4000" b="1" dirty="0">
                <a:solidFill>
                  <a:prstClr val="white"/>
                </a:solidFill>
              </a:rPr>
              <a:t>Accogliete la sua anima e presentatela al trono dell'Altissimo.</a:t>
            </a:r>
          </a:p>
        </p:txBody>
      </p:sp>
    </p:spTree>
    <p:extLst>
      <p:ext uri="{BB962C8B-B14F-4D97-AF65-F5344CB8AC3E}">
        <p14:creationId xmlns:p14="http://schemas.microsoft.com/office/powerpoint/2010/main" val="397205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14EEE1-73A7-4A61-AEBC-ECF108C72042}"/>
              </a:ext>
            </a:extLst>
          </p:cNvPr>
          <p:cNvSpPr txBox="1"/>
          <p:nvPr/>
        </p:nvSpPr>
        <p:spPr>
          <a:xfrm>
            <a:off x="1" y="1"/>
            <a:ext cx="1219200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960"/>
            <a:endParaRPr lang="it-IT" sz="4000" dirty="0">
              <a:solidFill>
                <a:prstClr val="white"/>
              </a:solidFill>
            </a:endParaRPr>
          </a:p>
          <a:p>
            <a:pPr defTabSz="913960"/>
            <a:r>
              <a:rPr lang="it-IT" sz="4000" b="1" dirty="0">
                <a:solidFill>
                  <a:prstClr val="white"/>
                </a:solidFill>
              </a:rPr>
              <a:t>Celebrante: </a:t>
            </a:r>
            <a:r>
              <a:rPr lang="it-IT" sz="4000" dirty="0">
                <a:solidFill>
                  <a:prstClr val="white"/>
                </a:solidFill>
              </a:rPr>
              <a:t>L'eterno riposo donagli/le ,  o Signore, </a:t>
            </a:r>
          </a:p>
          <a:p>
            <a:pPr marL="2606675" indent="-2606675" defTabSz="913960"/>
            <a:r>
              <a:rPr lang="it-IT" sz="4000" dirty="0">
                <a:solidFill>
                  <a:prstClr val="white"/>
                </a:solidFill>
              </a:rPr>
              <a:t>                      e splenda a lui/lei  la luce perpetua.</a:t>
            </a:r>
          </a:p>
          <a:p>
            <a:pPr defTabSz="913960"/>
            <a:endParaRPr lang="it-IT" sz="4000" dirty="0">
              <a:solidFill>
                <a:prstClr val="white"/>
              </a:solidFill>
            </a:endParaRPr>
          </a:p>
          <a:p>
            <a:pPr marL="1528763" indent="-1528763" defTabSz="913960"/>
            <a:r>
              <a:rPr lang="it-IT" sz="4000" b="1" u="sng" dirty="0">
                <a:solidFill>
                  <a:prstClr val="white"/>
                </a:solidFill>
              </a:rPr>
              <a:t>TUTTI</a:t>
            </a:r>
            <a:r>
              <a:rPr lang="it-IT" sz="4000" b="1" dirty="0">
                <a:solidFill>
                  <a:prstClr val="white"/>
                </a:solidFill>
              </a:rPr>
              <a:t>: Accogliete la sua anima e presentatela al trono dell'Altissimo.</a:t>
            </a:r>
          </a:p>
          <a:p>
            <a:pPr algn="just" defTabSz="913960"/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5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0629411-336D-46C7-AF03-B7D43D73E3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C369A9-45E9-44D4-B041-4496CE37D9CF}"/>
              </a:ext>
            </a:extLst>
          </p:cNvPr>
          <p:cNvSpPr txBox="1"/>
          <p:nvPr/>
        </p:nvSpPr>
        <p:spPr>
          <a:xfrm>
            <a:off x="2940425" y="3988505"/>
            <a:ext cx="92515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prstClr val="black"/>
                </a:solidFill>
              </a:rPr>
              <a:t>«Padre di misericordia </a:t>
            </a:r>
          </a:p>
          <a:p>
            <a:pPr algn="ctr"/>
            <a:r>
              <a:rPr lang="it-IT" sz="3600" b="1" dirty="0">
                <a:solidFill>
                  <a:prstClr val="black"/>
                </a:solidFill>
              </a:rPr>
              <a:t>e Dio di ogni consolazione, </a:t>
            </a:r>
          </a:p>
          <a:p>
            <a:pPr algn="ctr"/>
            <a:r>
              <a:rPr lang="it-IT" sz="3600" b="1" dirty="0">
                <a:solidFill>
                  <a:prstClr val="black"/>
                </a:solidFill>
              </a:rPr>
              <a:t>ci ami di amore eterno </a:t>
            </a:r>
          </a:p>
          <a:p>
            <a:pPr algn="ctr"/>
            <a:r>
              <a:rPr lang="it-IT" sz="3600" b="1" dirty="0">
                <a:solidFill>
                  <a:prstClr val="black"/>
                </a:solidFill>
              </a:rPr>
              <a:t>e trasformi l’ombra della morte</a:t>
            </a:r>
          </a:p>
          <a:p>
            <a:pPr algn="ctr"/>
            <a:r>
              <a:rPr lang="it-IT" sz="3600" b="1" dirty="0">
                <a:solidFill>
                  <a:prstClr val="black"/>
                </a:solidFill>
              </a:rPr>
              <a:t> in aurora di vita».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" y="-1"/>
            <a:ext cx="10041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latin typeface="Arial Narrow" pitchFamily="34" charset="0"/>
              </a:rPr>
              <a:t>ACCOMPAGNIAMO   ALL’INCONTRO CON IL SIGNORE</a:t>
            </a:r>
          </a:p>
        </p:txBody>
      </p:sp>
    </p:spTree>
    <p:extLst>
      <p:ext uri="{BB962C8B-B14F-4D97-AF65-F5344CB8AC3E}">
        <p14:creationId xmlns:p14="http://schemas.microsoft.com/office/powerpoint/2010/main" val="268706040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5675BCD-1A66-4FAC-9B38-B3490A32D8C5}"/>
              </a:ext>
            </a:extLst>
          </p:cNvPr>
          <p:cNvSpPr txBox="1"/>
          <p:nvPr/>
        </p:nvSpPr>
        <p:spPr>
          <a:xfrm>
            <a:off x="86062" y="332657"/>
            <a:ext cx="1200912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prstClr val="white"/>
                </a:solidFill>
              </a:rPr>
              <a:t>Celebrante:  </a:t>
            </a:r>
          </a:p>
          <a:p>
            <a:r>
              <a:rPr lang="it-IT" sz="4000" dirty="0">
                <a:solidFill>
                  <a:prstClr val="white"/>
                </a:solidFill>
              </a:rPr>
              <a:t>         In Paradiso ti accompagnino gli Angeli,</a:t>
            </a:r>
          </a:p>
          <a:p>
            <a:endParaRPr lang="it-IT" sz="4000" b="1" dirty="0">
              <a:solidFill>
                <a:prstClr val="white"/>
              </a:solidFill>
            </a:endParaRPr>
          </a:p>
          <a:p>
            <a:r>
              <a:rPr lang="it-IT" sz="4000" b="1" u="sng" dirty="0">
                <a:solidFill>
                  <a:prstClr val="white"/>
                </a:solidFill>
              </a:rPr>
              <a:t>TUTTI</a:t>
            </a:r>
            <a:r>
              <a:rPr lang="it-IT" sz="4000" b="1" dirty="0">
                <a:solidFill>
                  <a:prstClr val="white"/>
                </a:solidFill>
              </a:rPr>
              <a:t>: </a:t>
            </a:r>
          </a:p>
          <a:p>
            <a:r>
              <a:rPr lang="it-IT" sz="4000" b="1" dirty="0">
                <a:solidFill>
                  <a:prstClr val="white"/>
                </a:solidFill>
              </a:rPr>
              <a:t>         al tuo arrivo ti accolgano i Martiri,</a:t>
            </a:r>
          </a:p>
          <a:p>
            <a:r>
              <a:rPr lang="it-IT" sz="4000" b="1" dirty="0">
                <a:solidFill>
                  <a:prstClr val="white"/>
                </a:solidFill>
              </a:rPr>
              <a:t>         e ti conducano nella Santa Gerusalemme.</a:t>
            </a:r>
          </a:p>
          <a:p>
            <a:r>
              <a:rPr lang="it-IT" sz="4000" b="1" dirty="0">
                <a:solidFill>
                  <a:prstClr val="white"/>
                </a:solidFill>
              </a:rPr>
              <a:t>         Ti accolga il coro degli Angeli,</a:t>
            </a:r>
          </a:p>
          <a:p>
            <a:r>
              <a:rPr lang="it-IT" sz="4000" b="1" dirty="0">
                <a:solidFill>
                  <a:prstClr val="white"/>
                </a:solidFill>
              </a:rPr>
              <a:t>         e con Lazzaro povero in terra </a:t>
            </a:r>
          </a:p>
          <a:p>
            <a:r>
              <a:rPr lang="it-IT" sz="4000" b="1" dirty="0">
                <a:solidFill>
                  <a:prstClr val="white"/>
                </a:solidFill>
              </a:rPr>
              <a:t>         tu possa godere il riposo eterno nel cielo.</a:t>
            </a:r>
          </a:p>
        </p:txBody>
      </p:sp>
    </p:spTree>
    <p:extLst>
      <p:ext uri="{BB962C8B-B14F-4D97-AF65-F5344CB8AC3E}">
        <p14:creationId xmlns:p14="http://schemas.microsoft.com/office/powerpoint/2010/main" val="360933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339" y="325118"/>
            <a:ext cx="10972800" cy="1143000"/>
          </a:xfrm>
        </p:spPr>
        <p:txBody>
          <a:bodyPr>
            <a:normAutofit fontScale="90000"/>
          </a:bodyPr>
          <a:lstStyle/>
          <a:p>
            <a:pPr algn="l" fontAlgn="ctr"/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r>
              <a:rPr lang="it-IT" sz="4000" b="1" dirty="0">
                <a:solidFill>
                  <a:schemeClr val="bg1"/>
                </a:solidFill>
              </a:rPr>
              <a:t>Ave Maria,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piena di grazia,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il Signore è con te,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Tu sei benedetta fra le donne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e benedetto il frutto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del Tuo seno, Gesù.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Santa Maria, Madre di Dio,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prega per noi peccatori,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adesso e nell’ora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della nostra morte.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Amen. </a:t>
            </a:r>
          </a:p>
        </p:txBody>
      </p:sp>
      <p:pic>
        <p:nvPicPr>
          <p:cNvPr id="3" name="Picture 2" descr="img6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6" r="22614" b="68814"/>
          <a:stretch>
            <a:fillRect/>
          </a:stretch>
        </p:blipFill>
        <p:spPr bwMode="auto">
          <a:xfrm>
            <a:off x="6660107" y="193222"/>
            <a:ext cx="5291367" cy="6425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88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0629411-336D-46C7-AF03-B7D43D73E3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C369A9-45E9-44D4-B041-4496CE37D9CF}"/>
              </a:ext>
            </a:extLst>
          </p:cNvPr>
          <p:cNvSpPr txBox="1"/>
          <p:nvPr/>
        </p:nvSpPr>
        <p:spPr>
          <a:xfrm>
            <a:off x="2940425" y="3988505"/>
            <a:ext cx="92515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prstClr val="black"/>
                </a:solidFill>
              </a:rPr>
              <a:t>«Padre di misericordia </a:t>
            </a:r>
          </a:p>
          <a:p>
            <a:pPr algn="ctr"/>
            <a:r>
              <a:rPr lang="it-IT" sz="3600" b="1" dirty="0">
                <a:solidFill>
                  <a:prstClr val="black"/>
                </a:solidFill>
              </a:rPr>
              <a:t>e Dio di ogni consolazione, </a:t>
            </a:r>
          </a:p>
          <a:p>
            <a:pPr algn="ctr"/>
            <a:r>
              <a:rPr lang="it-IT" sz="3600" b="1" dirty="0">
                <a:solidFill>
                  <a:prstClr val="black"/>
                </a:solidFill>
              </a:rPr>
              <a:t>ci ami di amore eterno </a:t>
            </a:r>
          </a:p>
          <a:p>
            <a:pPr algn="ctr"/>
            <a:r>
              <a:rPr lang="it-IT" sz="3600" b="1" dirty="0">
                <a:solidFill>
                  <a:prstClr val="black"/>
                </a:solidFill>
              </a:rPr>
              <a:t>e trasformi l’ombra della morte</a:t>
            </a:r>
          </a:p>
          <a:p>
            <a:pPr algn="ctr"/>
            <a:r>
              <a:rPr lang="it-IT" sz="3600" b="1" dirty="0">
                <a:solidFill>
                  <a:prstClr val="black"/>
                </a:solidFill>
              </a:rPr>
              <a:t> in aurora di vita».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" y="-1"/>
            <a:ext cx="10041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latin typeface="Arial Narrow" pitchFamily="34" charset="0"/>
              </a:rPr>
              <a:t>ACCOMPAGNIAMO   ALL’INCONTRO CON IL SIGNORE</a:t>
            </a:r>
          </a:p>
        </p:txBody>
      </p:sp>
    </p:spTree>
    <p:extLst>
      <p:ext uri="{BB962C8B-B14F-4D97-AF65-F5344CB8AC3E}">
        <p14:creationId xmlns:p14="http://schemas.microsoft.com/office/powerpoint/2010/main" val="62183503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20C1F3B-D4EB-49F6-98A0-F16A4E9DB9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2000" cy="685799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F9596C0-1A55-46B9-B992-29F9E32AD3AC}"/>
              </a:ext>
            </a:extLst>
          </p:cNvPr>
          <p:cNvSpPr txBox="1"/>
          <p:nvPr/>
        </p:nvSpPr>
        <p:spPr>
          <a:xfrm flipH="1">
            <a:off x="519056" y="666974"/>
            <a:ext cx="6139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</a:rPr>
              <a:t>«La nostra dimora terrena </a:t>
            </a:r>
          </a:p>
          <a:p>
            <a:pPr algn="ctr"/>
            <a:r>
              <a:rPr lang="it-IT" sz="3600" b="1" dirty="0">
                <a:solidFill>
                  <a:schemeClr val="bg1"/>
                </a:solidFill>
              </a:rPr>
              <a:t>che è come una tenda.</a:t>
            </a:r>
          </a:p>
          <a:p>
            <a:pPr algn="ctr"/>
            <a:r>
              <a:rPr lang="it-IT" sz="3600" b="1" dirty="0">
                <a:solidFill>
                  <a:schemeClr val="bg1"/>
                </a:solidFill>
              </a:rPr>
              <a:t>Quando sarà distrutta, </a:t>
            </a:r>
          </a:p>
          <a:p>
            <a:pPr algn="ctr"/>
            <a:r>
              <a:rPr lang="it-IT" sz="3600" b="1" dirty="0">
                <a:solidFill>
                  <a:schemeClr val="bg1"/>
                </a:solidFill>
              </a:rPr>
              <a:t>riceveremo da Dio </a:t>
            </a:r>
          </a:p>
          <a:p>
            <a:pPr algn="ctr"/>
            <a:r>
              <a:rPr lang="it-IT" sz="3600" b="1" dirty="0">
                <a:solidFill>
                  <a:schemeClr val="bg1"/>
                </a:solidFill>
              </a:rPr>
              <a:t>un’abitazione eterna, nei cieli.»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" y="-1"/>
            <a:ext cx="10041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rial Narrow" pitchFamily="34" charset="0"/>
              </a:rPr>
              <a:t>ACCOMPAGNIAMO   ALL’INCONTRO CON IL SIGNORE</a:t>
            </a:r>
          </a:p>
        </p:txBody>
      </p:sp>
    </p:spTree>
    <p:extLst>
      <p:ext uri="{BB962C8B-B14F-4D97-AF65-F5344CB8AC3E}">
        <p14:creationId xmlns:p14="http://schemas.microsoft.com/office/powerpoint/2010/main" val="2959170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20C1F3B-D4EB-49F6-98A0-F16A4E9DB9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2000" cy="685799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F9596C0-1A55-46B9-B992-29F9E32AD3AC}"/>
              </a:ext>
            </a:extLst>
          </p:cNvPr>
          <p:cNvSpPr txBox="1"/>
          <p:nvPr/>
        </p:nvSpPr>
        <p:spPr>
          <a:xfrm flipH="1">
            <a:off x="519056" y="666974"/>
            <a:ext cx="6139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</a:rPr>
              <a:t>«La nostra dimora terrena </a:t>
            </a:r>
          </a:p>
          <a:p>
            <a:pPr algn="ctr"/>
            <a:r>
              <a:rPr lang="it-IT" sz="3600" b="1" dirty="0">
                <a:solidFill>
                  <a:schemeClr val="bg1"/>
                </a:solidFill>
              </a:rPr>
              <a:t>che è come una tenda.</a:t>
            </a:r>
          </a:p>
          <a:p>
            <a:pPr algn="ctr"/>
            <a:r>
              <a:rPr lang="it-IT" sz="3600" b="1" dirty="0">
                <a:solidFill>
                  <a:schemeClr val="bg1"/>
                </a:solidFill>
              </a:rPr>
              <a:t>Quando sarà distrutta, </a:t>
            </a:r>
          </a:p>
          <a:p>
            <a:pPr algn="ctr"/>
            <a:r>
              <a:rPr lang="it-IT" sz="3600" b="1" dirty="0">
                <a:solidFill>
                  <a:schemeClr val="bg1"/>
                </a:solidFill>
              </a:rPr>
              <a:t>riceveremo da Dio </a:t>
            </a:r>
          </a:p>
          <a:p>
            <a:pPr algn="ctr"/>
            <a:r>
              <a:rPr lang="it-IT" sz="3600" b="1" dirty="0">
                <a:solidFill>
                  <a:schemeClr val="bg1"/>
                </a:solidFill>
              </a:rPr>
              <a:t>un’abitazione eterna, nei cieli.»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" y="-1"/>
            <a:ext cx="10041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rial Narrow" pitchFamily="34" charset="0"/>
              </a:rPr>
              <a:t>ACCOMPAGNIAMO   ALL’INCONTRO CON IL SIGNORE</a:t>
            </a:r>
          </a:p>
        </p:txBody>
      </p:sp>
    </p:spTree>
    <p:extLst>
      <p:ext uri="{BB962C8B-B14F-4D97-AF65-F5344CB8AC3E}">
        <p14:creationId xmlns:p14="http://schemas.microsoft.com/office/powerpoint/2010/main" val="295917078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95286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8E19B95-9E22-41F2-9FDB-C7C7A8633D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4471" y="-598713"/>
            <a:ext cx="12460941" cy="840629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7F117F9-C96F-4DB4-8CEA-915B1EF39708}"/>
              </a:ext>
            </a:extLst>
          </p:cNvPr>
          <p:cNvSpPr txBox="1"/>
          <p:nvPr/>
        </p:nvSpPr>
        <p:spPr>
          <a:xfrm>
            <a:off x="7238999" y="-4789714"/>
            <a:ext cx="48659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Padre nostro, che sei nei cieli,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sia santificato il Tuo nome, 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venga il Tuo regno,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 sia fatta la Tua volontà,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come in cielo così in terra.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Dacci oggi il nostro pane quotidiano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e rimetti a noi i nostri debiti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come noi li rimettiamo ai nostri debitori,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e non ci indurre in tentazione,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</a:rPr>
              <a:t>ma liberaci dal male.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631503" y="172724"/>
            <a:ext cx="89289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prstClr val="white"/>
                </a:solidFill>
              </a:rPr>
              <a:t>Padre nostro, che sei nei cieli,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sia santificato il Tuo nome, 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venga il Tuo regno,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 sia fatta la Tua volontà,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come in cielo così in terra.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Dacci oggi il nostro pane quotidiano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e rimetti a noi i nostri debiti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come </a:t>
            </a:r>
            <a:r>
              <a:rPr lang="it-IT" sz="4000" b="1" dirty="0">
                <a:solidFill>
                  <a:schemeClr val="bg1"/>
                </a:solidFill>
              </a:rPr>
              <a:t>anche</a:t>
            </a:r>
            <a:r>
              <a:rPr lang="it-IT" sz="4000" b="1" dirty="0">
                <a:solidFill>
                  <a:prstClr val="white"/>
                </a:solidFill>
              </a:rPr>
              <a:t> noi li rimettiamo 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ai nostri debitori,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e </a:t>
            </a:r>
            <a:r>
              <a:rPr lang="it-IT" sz="4000" b="1" dirty="0">
                <a:solidFill>
                  <a:schemeClr val="bg1"/>
                </a:solidFill>
              </a:rPr>
              <a:t>non abbandonarci </a:t>
            </a:r>
            <a:r>
              <a:rPr lang="it-IT" sz="4000" b="1" dirty="0">
                <a:solidFill>
                  <a:prstClr val="white"/>
                </a:solidFill>
              </a:rPr>
              <a:t>alla tentazione,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ma liberaci dal male. </a:t>
            </a:r>
          </a:p>
        </p:txBody>
      </p:sp>
    </p:spTree>
    <p:extLst>
      <p:ext uri="{BB962C8B-B14F-4D97-AF65-F5344CB8AC3E}">
        <p14:creationId xmlns:p14="http://schemas.microsoft.com/office/powerpoint/2010/main" val="180796723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20C1F3B-D4EB-49F6-98A0-F16A4E9DB9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2000" cy="685799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F9596C0-1A55-46B9-B992-29F9E32AD3AC}"/>
              </a:ext>
            </a:extLst>
          </p:cNvPr>
          <p:cNvSpPr txBox="1"/>
          <p:nvPr/>
        </p:nvSpPr>
        <p:spPr>
          <a:xfrm flipH="1">
            <a:off x="519056" y="666974"/>
            <a:ext cx="6139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prstClr val="white"/>
                </a:solidFill>
              </a:rPr>
              <a:t>«La nostra dimora terrena </a:t>
            </a:r>
          </a:p>
          <a:p>
            <a:pPr algn="ctr"/>
            <a:r>
              <a:rPr lang="it-IT" sz="3600" b="1" dirty="0">
                <a:solidFill>
                  <a:prstClr val="white"/>
                </a:solidFill>
              </a:rPr>
              <a:t>che è come una tenda.</a:t>
            </a:r>
          </a:p>
          <a:p>
            <a:pPr algn="ctr"/>
            <a:r>
              <a:rPr lang="it-IT" sz="3600" b="1" dirty="0">
                <a:solidFill>
                  <a:prstClr val="white"/>
                </a:solidFill>
              </a:rPr>
              <a:t>Quando sarà distrutta, </a:t>
            </a:r>
          </a:p>
          <a:p>
            <a:pPr algn="ctr"/>
            <a:r>
              <a:rPr lang="it-IT" sz="3600" b="1" dirty="0">
                <a:solidFill>
                  <a:prstClr val="white"/>
                </a:solidFill>
              </a:rPr>
              <a:t>riceveremo da Dio </a:t>
            </a:r>
          </a:p>
          <a:p>
            <a:pPr algn="ctr"/>
            <a:r>
              <a:rPr lang="it-IT" sz="3600" b="1" dirty="0">
                <a:solidFill>
                  <a:prstClr val="white"/>
                </a:solidFill>
              </a:rPr>
              <a:t>un’abitazione eterna, nei cieli.»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" y="-1"/>
            <a:ext cx="10041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rial Narrow" pitchFamily="34" charset="0"/>
              </a:rPr>
              <a:t>ACCOMPAGNIAMO   ALL’INCONTRO CON IL SIGNORE</a:t>
            </a:r>
          </a:p>
        </p:txBody>
      </p:sp>
    </p:spTree>
    <p:extLst>
      <p:ext uri="{BB962C8B-B14F-4D97-AF65-F5344CB8AC3E}">
        <p14:creationId xmlns:p14="http://schemas.microsoft.com/office/powerpoint/2010/main" val="314475885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14EEE1-73A7-4A61-AEBC-ECF108C72042}"/>
              </a:ext>
            </a:extLst>
          </p:cNvPr>
          <p:cNvSpPr txBox="1"/>
          <p:nvPr/>
        </p:nvSpPr>
        <p:spPr>
          <a:xfrm>
            <a:off x="1" y="2"/>
            <a:ext cx="121920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06675" indent="-2606675" defTabSz="913960"/>
            <a:r>
              <a:rPr lang="it-IT" sz="3600" dirty="0">
                <a:solidFill>
                  <a:prstClr val="white"/>
                </a:solidFill>
              </a:rPr>
              <a:t> </a:t>
            </a:r>
            <a:r>
              <a:rPr lang="it-IT" sz="4000" b="1" dirty="0">
                <a:solidFill>
                  <a:prstClr val="white"/>
                </a:solidFill>
              </a:rPr>
              <a:t>Celebrante: </a:t>
            </a:r>
            <a:r>
              <a:rPr lang="it-IT" sz="4000" dirty="0">
                <a:solidFill>
                  <a:prstClr val="white"/>
                </a:solidFill>
              </a:rPr>
              <a:t>Venite, Santi di Dio, accorrete, angeli del Signore.</a:t>
            </a:r>
          </a:p>
          <a:p>
            <a:pPr defTabSz="913960"/>
            <a:endParaRPr lang="it-IT" sz="2000" dirty="0">
              <a:solidFill>
                <a:prstClr val="white"/>
              </a:solidFill>
            </a:endParaRPr>
          </a:p>
          <a:p>
            <a:pPr marL="1433513" indent="-1433513" defTabSz="913960"/>
            <a:r>
              <a:rPr lang="it-IT" sz="4000" b="1" u="sng" dirty="0">
                <a:solidFill>
                  <a:prstClr val="white"/>
                </a:solidFill>
              </a:rPr>
              <a:t>TUTTI</a:t>
            </a:r>
            <a:r>
              <a:rPr lang="it-IT" sz="4000" dirty="0">
                <a:solidFill>
                  <a:prstClr val="white"/>
                </a:solidFill>
              </a:rPr>
              <a:t>:</a:t>
            </a:r>
            <a:r>
              <a:rPr lang="it-IT" sz="4000" b="1" dirty="0">
                <a:solidFill>
                  <a:prstClr val="white"/>
                </a:solidFill>
              </a:rPr>
              <a:t> Accogliete la sua anima e presentatela al trono dell'Altissimo.</a:t>
            </a:r>
          </a:p>
          <a:p>
            <a:pPr defTabSz="913960"/>
            <a:endParaRPr lang="it-IT" sz="2000" b="1" dirty="0">
              <a:solidFill>
                <a:prstClr val="white"/>
              </a:solidFill>
            </a:endParaRPr>
          </a:p>
          <a:p>
            <a:pPr marL="1882775" indent="-1882775" defTabSz="913960"/>
            <a:r>
              <a:rPr lang="it-IT" sz="4000" b="1" dirty="0">
                <a:solidFill>
                  <a:prstClr val="white"/>
                </a:solidFill>
              </a:rPr>
              <a:t>Celebrante: </a:t>
            </a:r>
            <a:r>
              <a:rPr lang="it-IT" sz="4000" dirty="0">
                <a:solidFill>
                  <a:prstClr val="white"/>
                </a:solidFill>
              </a:rPr>
              <a:t>Ti accolga Cristo, che ti ha chiamato, e gli Angeli ti conducano con Abramo in Paradiso. </a:t>
            </a:r>
          </a:p>
          <a:p>
            <a:pPr defTabSz="913960"/>
            <a:endParaRPr lang="it-IT" sz="2000" dirty="0">
              <a:solidFill>
                <a:prstClr val="white"/>
              </a:solidFill>
            </a:endParaRPr>
          </a:p>
          <a:p>
            <a:pPr marL="1433513" indent="-1433513" defTabSz="913960"/>
            <a:r>
              <a:rPr lang="it-IT" sz="4000" b="1" u="sng" dirty="0">
                <a:solidFill>
                  <a:prstClr val="white"/>
                </a:solidFill>
              </a:rPr>
              <a:t>TUTTI</a:t>
            </a:r>
            <a:r>
              <a:rPr lang="it-IT" sz="4000" dirty="0">
                <a:solidFill>
                  <a:prstClr val="white"/>
                </a:solidFill>
              </a:rPr>
              <a:t>: </a:t>
            </a:r>
            <a:r>
              <a:rPr lang="it-IT" sz="4000" b="1" dirty="0">
                <a:solidFill>
                  <a:prstClr val="white"/>
                </a:solidFill>
              </a:rPr>
              <a:t>Accogliete la sua anima e presentatela al trono dell'Altissimo.</a:t>
            </a:r>
          </a:p>
        </p:txBody>
      </p:sp>
    </p:spTree>
    <p:extLst>
      <p:ext uri="{BB962C8B-B14F-4D97-AF65-F5344CB8AC3E}">
        <p14:creationId xmlns:p14="http://schemas.microsoft.com/office/powerpoint/2010/main" val="397205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14EEE1-73A7-4A61-AEBC-ECF108C72042}"/>
              </a:ext>
            </a:extLst>
          </p:cNvPr>
          <p:cNvSpPr txBox="1"/>
          <p:nvPr/>
        </p:nvSpPr>
        <p:spPr>
          <a:xfrm>
            <a:off x="1" y="1"/>
            <a:ext cx="1219200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960"/>
            <a:endParaRPr lang="it-IT" sz="4000" dirty="0">
              <a:solidFill>
                <a:prstClr val="white"/>
              </a:solidFill>
            </a:endParaRPr>
          </a:p>
          <a:p>
            <a:pPr defTabSz="913960"/>
            <a:r>
              <a:rPr lang="it-IT" sz="4000" b="1" dirty="0">
                <a:solidFill>
                  <a:prstClr val="white"/>
                </a:solidFill>
              </a:rPr>
              <a:t>Celebrante: </a:t>
            </a:r>
            <a:r>
              <a:rPr lang="it-IT" sz="4000" dirty="0">
                <a:solidFill>
                  <a:prstClr val="white"/>
                </a:solidFill>
              </a:rPr>
              <a:t>L'eterno riposo donagli/le ,  o Signore, </a:t>
            </a:r>
          </a:p>
          <a:p>
            <a:pPr marL="2606675" indent="-2606675" defTabSz="913960"/>
            <a:r>
              <a:rPr lang="it-IT" sz="4000" dirty="0">
                <a:solidFill>
                  <a:prstClr val="white"/>
                </a:solidFill>
              </a:rPr>
              <a:t>                      e splenda a lui/lei  la luce perpetua.</a:t>
            </a:r>
          </a:p>
          <a:p>
            <a:pPr defTabSz="913960"/>
            <a:endParaRPr lang="it-IT" sz="4000" dirty="0">
              <a:solidFill>
                <a:prstClr val="white"/>
              </a:solidFill>
            </a:endParaRPr>
          </a:p>
          <a:p>
            <a:pPr marL="1528763" indent="-1528763" defTabSz="913960"/>
            <a:r>
              <a:rPr lang="it-IT" sz="4000" b="1" u="sng" dirty="0">
                <a:solidFill>
                  <a:prstClr val="white"/>
                </a:solidFill>
              </a:rPr>
              <a:t>TUTTI</a:t>
            </a:r>
            <a:r>
              <a:rPr lang="it-IT" sz="4000" b="1" dirty="0">
                <a:solidFill>
                  <a:prstClr val="white"/>
                </a:solidFill>
              </a:rPr>
              <a:t>: Accogliete la sua anima e presentatela al trono dell'Altissimo.</a:t>
            </a:r>
          </a:p>
          <a:p>
            <a:pPr algn="just" defTabSz="913960"/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5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20C1F3B-D4EB-49F6-98A0-F16A4E9DB9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2000" cy="685799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F9596C0-1A55-46B9-B992-29F9E32AD3AC}"/>
              </a:ext>
            </a:extLst>
          </p:cNvPr>
          <p:cNvSpPr txBox="1"/>
          <p:nvPr/>
        </p:nvSpPr>
        <p:spPr>
          <a:xfrm flipH="1">
            <a:off x="519056" y="666974"/>
            <a:ext cx="6139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prstClr val="white"/>
                </a:solidFill>
              </a:rPr>
              <a:t>«La nostra dimora terrena </a:t>
            </a:r>
          </a:p>
          <a:p>
            <a:pPr algn="ctr"/>
            <a:r>
              <a:rPr lang="it-IT" sz="3600" b="1" dirty="0">
                <a:solidFill>
                  <a:prstClr val="white"/>
                </a:solidFill>
              </a:rPr>
              <a:t>che è come una tenda.</a:t>
            </a:r>
          </a:p>
          <a:p>
            <a:pPr algn="ctr"/>
            <a:r>
              <a:rPr lang="it-IT" sz="3600" b="1" dirty="0">
                <a:solidFill>
                  <a:prstClr val="white"/>
                </a:solidFill>
              </a:rPr>
              <a:t>Quando sarà distrutta, </a:t>
            </a:r>
          </a:p>
          <a:p>
            <a:pPr algn="ctr"/>
            <a:r>
              <a:rPr lang="it-IT" sz="3600" b="1" dirty="0">
                <a:solidFill>
                  <a:prstClr val="white"/>
                </a:solidFill>
              </a:rPr>
              <a:t>riceveremo da Dio </a:t>
            </a:r>
          </a:p>
          <a:p>
            <a:pPr algn="ctr"/>
            <a:r>
              <a:rPr lang="it-IT" sz="3600" b="1" dirty="0">
                <a:solidFill>
                  <a:prstClr val="white"/>
                </a:solidFill>
              </a:rPr>
              <a:t>un’abitazione eterna, nei cieli.»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" y="-1"/>
            <a:ext cx="10041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rial Narrow" pitchFamily="34" charset="0"/>
              </a:rPr>
              <a:t>ACCOMPAGNIAMO   ALL’INCONTRO CON IL SIGNORE</a:t>
            </a:r>
          </a:p>
        </p:txBody>
      </p:sp>
    </p:spTree>
    <p:extLst>
      <p:ext uri="{BB962C8B-B14F-4D97-AF65-F5344CB8AC3E}">
        <p14:creationId xmlns:p14="http://schemas.microsoft.com/office/powerpoint/2010/main" val="314475885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339" y="325118"/>
            <a:ext cx="10972800" cy="1143000"/>
          </a:xfrm>
        </p:spPr>
        <p:txBody>
          <a:bodyPr>
            <a:normAutofit fontScale="90000"/>
          </a:bodyPr>
          <a:lstStyle/>
          <a:p>
            <a:pPr algn="l" fontAlgn="ctr"/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r>
              <a:rPr lang="it-IT" sz="4000" b="1" dirty="0">
                <a:solidFill>
                  <a:schemeClr val="bg1"/>
                </a:solidFill>
              </a:rPr>
              <a:t>Ave Maria,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piena di grazia,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il Signore è con te,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Tu sei benedetta fra le donne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e benedetto il frutto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del Tuo seno, Gesù.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Santa Maria, Madre di Dio,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prega per noi peccatori,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adesso e nell’ora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della nostra morte.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Amen. </a:t>
            </a:r>
          </a:p>
        </p:txBody>
      </p:sp>
      <p:pic>
        <p:nvPicPr>
          <p:cNvPr id="3" name="Picture 2" descr="img6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6" r="22614" b="68814"/>
          <a:stretch>
            <a:fillRect/>
          </a:stretch>
        </p:blipFill>
        <p:spPr bwMode="auto">
          <a:xfrm>
            <a:off x="6660107" y="193222"/>
            <a:ext cx="5291367" cy="6425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88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5675BCD-1A66-4FAC-9B38-B3490A32D8C5}"/>
              </a:ext>
            </a:extLst>
          </p:cNvPr>
          <p:cNvSpPr txBox="1"/>
          <p:nvPr/>
        </p:nvSpPr>
        <p:spPr>
          <a:xfrm>
            <a:off x="86062" y="332657"/>
            <a:ext cx="1200912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prstClr val="white"/>
                </a:solidFill>
              </a:rPr>
              <a:t>Celebrante:  </a:t>
            </a:r>
          </a:p>
          <a:p>
            <a:r>
              <a:rPr lang="it-IT" sz="4000" dirty="0">
                <a:solidFill>
                  <a:prstClr val="white"/>
                </a:solidFill>
              </a:rPr>
              <a:t>         In Paradiso ti accompagnino gli Angeli,</a:t>
            </a:r>
          </a:p>
          <a:p>
            <a:endParaRPr lang="it-IT" sz="4000" b="1" dirty="0">
              <a:solidFill>
                <a:prstClr val="white"/>
              </a:solidFill>
            </a:endParaRPr>
          </a:p>
          <a:p>
            <a:r>
              <a:rPr lang="it-IT" sz="4000" b="1" u="sng" dirty="0">
                <a:solidFill>
                  <a:prstClr val="white"/>
                </a:solidFill>
              </a:rPr>
              <a:t>TUTTI</a:t>
            </a:r>
            <a:r>
              <a:rPr lang="it-IT" sz="4000" b="1" dirty="0">
                <a:solidFill>
                  <a:prstClr val="white"/>
                </a:solidFill>
              </a:rPr>
              <a:t>: </a:t>
            </a:r>
          </a:p>
          <a:p>
            <a:r>
              <a:rPr lang="it-IT" sz="4000" b="1" dirty="0">
                <a:solidFill>
                  <a:prstClr val="white"/>
                </a:solidFill>
              </a:rPr>
              <a:t>         al tuo arrivo ti accolgano i Martiri,</a:t>
            </a:r>
          </a:p>
          <a:p>
            <a:r>
              <a:rPr lang="it-IT" sz="4000" b="1" dirty="0">
                <a:solidFill>
                  <a:prstClr val="white"/>
                </a:solidFill>
              </a:rPr>
              <a:t>         e ti conducano nella Santa Gerusalemme.</a:t>
            </a:r>
          </a:p>
          <a:p>
            <a:r>
              <a:rPr lang="it-IT" sz="4000" b="1" dirty="0">
                <a:solidFill>
                  <a:prstClr val="white"/>
                </a:solidFill>
              </a:rPr>
              <a:t>         Ti accolga il coro degli Angeli,</a:t>
            </a:r>
          </a:p>
          <a:p>
            <a:r>
              <a:rPr lang="it-IT" sz="4000" b="1" dirty="0">
                <a:solidFill>
                  <a:prstClr val="white"/>
                </a:solidFill>
              </a:rPr>
              <a:t>         e con Lazzaro povero in terra </a:t>
            </a:r>
          </a:p>
          <a:p>
            <a:r>
              <a:rPr lang="it-IT" sz="4000" b="1" dirty="0">
                <a:solidFill>
                  <a:prstClr val="white"/>
                </a:solidFill>
              </a:rPr>
              <a:t>         tu possa godere il riposo eterno nel cielo.</a:t>
            </a:r>
          </a:p>
        </p:txBody>
      </p:sp>
    </p:spTree>
    <p:extLst>
      <p:ext uri="{BB962C8B-B14F-4D97-AF65-F5344CB8AC3E}">
        <p14:creationId xmlns:p14="http://schemas.microsoft.com/office/powerpoint/2010/main" val="360933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20C1F3B-D4EB-49F6-98A0-F16A4E9DB9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2000" cy="685799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F9596C0-1A55-46B9-B992-29F9E32AD3AC}"/>
              </a:ext>
            </a:extLst>
          </p:cNvPr>
          <p:cNvSpPr txBox="1"/>
          <p:nvPr/>
        </p:nvSpPr>
        <p:spPr>
          <a:xfrm flipH="1">
            <a:off x="519056" y="666974"/>
            <a:ext cx="6139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prstClr val="white"/>
                </a:solidFill>
              </a:rPr>
              <a:t>«La nostra dimora terrena </a:t>
            </a:r>
          </a:p>
          <a:p>
            <a:pPr algn="ctr"/>
            <a:r>
              <a:rPr lang="it-IT" sz="3600" b="1" dirty="0">
                <a:solidFill>
                  <a:prstClr val="white"/>
                </a:solidFill>
              </a:rPr>
              <a:t>che è come una tenda.</a:t>
            </a:r>
          </a:p>
          <a:p>
            <a:pPr algn="ctr"/>
            <a:r>
              <a:rPr lang="it-IT" sz="3600" b="1" dirty="0">
                <a:solidFill>
                  <a:prstClr val="white"/>
                </a:solidFill>
              </a:rPr>
              <a:t>Quando sarà distrutta, </a:t>
            </a:r>
          </a:p>
          <a:p>
            <a:pPr algn="ctr"/>
            <a:r>
              <a:rPr lang="it-IT" sz="3600" b="1" dirty="0">
                <a:solidFill>
                  <a:prstClr val="white"/>
                </a:solidFill>
              </a:rPr>
              <a:t>riceveremo da Dio </a:t>
            </a:r>
          </a:p>
          <a:p>
            <a:pPr algn="ctr"/>
            <a:r>
              <a:rPr lang="it-IT" sz="3600" b="1" dirty="0">
                <a:solidFill>
                  <a:prstClr val="white"/>
                </a:solidFill>
              </a:rPr>
              <a:t>un’abitazione eterna, nei cieli.»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" y="-1"/>
            <a:ext cx="10041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rial Narrow" pitchFamily="34" charset="0"/>
              </a:rPr>
              <a:t>ACCOMPAGNIAMO   ALL’INCONTRO CON IL SIGNORE</a:t>
            </a:r>
          </a:p>
        </p:txBody>
      </p:sp>
    </p:spTree>
    <p:extLst>
      <p:ext uri="{BB962C8B-B14F-4D97-AF65-F5344CB8AC3E}">
        <p14:creationId xmlns:p14="http://schemas.microsoft.com/office/powerpoint/2010/main" val="3144758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63" y="351"/>
            <a:ext cx="12533969" cy="758247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EEBDD0-EAB9-4C8E-B17E-EB7FFB6F882E}"/>
              </a:ext>
            </a:extLst>
          </p:cNvPr>
          <p:cNvSpPr txBox="1"/>
          <p:nvPr/>
        </p:nvSpPr>
        <p:spPr>
          <a:xfrm>
            <a:off x="4482790" y="4830552"/>
            <a:ext cx="74192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i="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«</a:t>
            </a:r>
            <a:r>
              <a:rPr lang="it-IT" sz="400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Accoglimi, Signore: </a:t>
            </a:r>
          </a:p>
          <a:p>
            <a:pPr algn="ctr"/>
            <a:r>
              <a:rPr lang="it-IT" sz="400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in te ho posto la mia speranza</a:t>
            </a:r>
            <a:r>
              <a:rPr lang="it-IT" sz="4000" b="1" i="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»</a:t>
            </a:r>
          </a:p>
          <a:p>
            <a:pPr algn="ctr"/>
            <a:r>
              <a:rPr lang="it-IT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dal Salmo 24</a:t>
            </a:r>
            <a:endParaRPr lang="it-IT" sz="4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-1" y="301082"/>
            <a:ext cx="12409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     ACCOMPAGNIAMO  MARISA  ALL’INCONTRO COL SIGNORE</a:t>
            </a:r>
          </a:p>
        </p:txBody>
      </p:sp>
    </p:spTree>
    <p:extLst>
      <p:ext uri="{BB962C8B-B14F-4D97-AF65-F5344CB8AC3E}">
        <p14:creationId xmlns:p14="http://schemas.microsoft.com/office/powerpoint/2010/main" val="685412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EEBDD0-EAB9-4C8E-B17E-EB7FFB6F882E}"/>
              </a:ext>
            </a:extLst>
          </p:cNvPr>
          <p:cNvSpPr txBox="1"/>
          <p:nvPr/>
        </p:nvSpPr>
        <p:spPr>
          <a:xfrm>
            <a:off x="4404732" y="3986689"/>
            <a:ext cx="74192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i="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«</a:t>
            </a:r>
            <a:r>
              <a:rPr lang="it-IT" sz="400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Accoglimi, Signore: </a:t>
            </a:r>
          </a:p>
          <a:p>
            <a:pPr algn="ctr"/>
            <a:r>
              <a:rPr lang="it-IT" sz="400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in te ho posto la mia speranza</a:t>
            </a:r>
            <a:r>
              <a:rPr lang="it-IT" sz="4000" b="1" i="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»</a:t>
            </a:r>
          </a:p>
          <a:p>
            <a:pPr algn="ctr"/>
            <a:r>
              <a:rPr lang="it-IT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dal Salmo 24</a:t>
            </a:r>
            <a:endParaRPr lang="it-IT" sz="4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82825" y="289931"/>
            <a:ext cx="10573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ln w="12700">
                  <a:solidFill>
                    <a:schemeClr val="tx1"/>
                  </a:solidFill>
                </a:ln>
                <a:latin typeface="Arial Narrow" pitchFamily="34" charset="0"/>
              </a:rPr>
              <a:t>ACCOMPAGNIAMO LUISA ALL’INCONTRO COL SIGNORE</a:t>
            </a:r>
          </a:p>
        </p:txBody>
      </p:sp>
    </p:spTree>
    <p:extLst>
      <p:ext uri="{BB962C8B-B14F-4D97-AF65-F5344CB8AC3E}">
        <p14:creationId xmlns:p14="http://schemas.microsoft.com/office/powerpoint/2010/main" val="3312099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EEBDD0-EAB9-4C8E-B17E-EB7FFB6F882E}"/>
              </a:ext>
            </a:extLst>
          </p:cNvPr>
          <p:cNvSpPr txBox="1"/>
          <p:nvPr/>
        </p:nvSpPr>
        <p:spPr>
          <a:xfrm>
            <a:off x="2252547" y="4410435"/>
            <a:ext cx="74192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i="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«</a:t>
            </a:r>
            <a:r>
              <a:rPr lang="it-IT" sz="400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Accoglimi, Signore: </a:t>
            </a:r>
          </a:p>
          <a:p>
            <a:pPr algn="ctr"/>
            <a:r>
              <a:rPr lang="it-IT" sz="400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in te ho posto la mia speranza</a:t>
            </a:r>
            <a:r>
              <a:rPr lang="it-IT" sz="4000" b="1" i="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»</a:t>
            </a:r>
          </a:p>
          <a:p>
            <a:pPr algn="ctr"/>
            <a:r>
              <a:rPr lang="it-IT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dal Salmo 24</a:t>
            </a:r>
            <a:endParaRPr lang="it-IT" sz="4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90295" y="301082"/>
            <a:ext cx="11433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ln w="12700">
                  <a:solidFill>
                    <a:schemeClr val="tx1"/>
                  </a:solidFill>
                </a:ln>
                <a:latin typeface="Arial Narrow" pitchFamily="34" charset="0"/>
              </a:rPr>
              <a:t>ACCOMPAGNIAMO CARMELA  ALL’INCONTRO COL SIGNORE</a:t>
            </a:r>
          </a:p>
        </p:txBody>
      </p:sp>
    </p:spTree>
    <p:extLst>
      <p:ext uri="{BB962C8B-B14F-4D97-AF65-F5344CB8AC3E}">
        <p14:creationId xmlns:p14="http://schemas.microsoft.com/office/powerpoint/2010/main" val="1422228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0629411-336D-46C7-AF03-B7D43D73E3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1213377-DFB6-4B98-BB17-7E7DD84DFBE0}"/>
              </a:ext>
            </a:extLst>
          </p:cNvPr>
          <p:cNvSpPr txBox="1"/>
          <p:nvPr/>
        </p:nvSpPr>
        <p:spPr>
          <a:xfrm>
            <a:off x="4435523" y="4526395"/>
            <a:ext cx="74448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800" b="1" dirty="0">
                <a:solidFill>
                  <a:prstClr val="white"/>
                </a:solidFill>
              </a:rPr>
              <a:t>«Signore Gesù, sei la gioia del cuore</a:t>
            </a:r>
          </a:p>
          <a:p>
            <a:pPr algn="ctr"/>
            <a:r>
              <a:rPr lang="it-IT" sz="3800" b="1" dirty="0">
                <a:solidFill>
                  <a:prstClr val="white"/>
                </a:solidFill>
              </a:rPr>
              <a:t>e ci condurrai nel tuo regno.</a:t>
            </a:r>
          </a:p>
          <a:p>
            <a:pPr algn="ctr"/>
            <a:r>
              <a:rPr lang="it-IT" sz="3800" b="1" dirty="0">
                <a:solidFill>
                  <a:prstClr val="white"/>
                </a:solidFill>
              </a:rPr>
              <a:t>Per noi sei morto e risorto,</a:t>
            </a:r>
          </a:p>
          <a:p>
            <a:pPr algn="ctr"/>
            <a:r>
              <a:rPr lang="it-IT" sz="3800" b="1" dirty="0">
                <a:solidFill>
                  <a:prstClr val="white"/>
                </a:solidFill>
              </a:rPr>
              <a:t>ci salverai dalla morte».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" y="-1"/>
            <a:ext cx="10041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rial Narrow" pitchFamily="34" charset="0"/>
              </a:rPr>
              <a:t>ACCOMPAGNIAMO   ALL’INCONTRO CON IL SIGNORE</a:t>
            </a:r>
          </a:p>
        </p:txBody>
      </p:sp>
    </p:spTree>
    <p:extLst>
      <p:ext uri="{BB962C8B-B14F-4D97-AF65-F5344CB8AC3E}">
        <p14:creationId xmlns:p14="http://schemas.microsoft.com/office/powerpoint/2010/main" val="3993250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63" y="351"/>
            <a:ext cx="12533969" cy="758247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EEBDD0-EAB9-4C8E-B17E-EB7FFB6F882E}"/>
              </a:ext>
            </a:extLst>
          </p:cNvPr>
          <p:cNvSpPr txBox="1"/>
          <p:nvPr/>
        </p:nvSpPr>
        <p:spPr>
          <a:xfrm>
            <a:off x="4482790" y="4830552"/>
            <a:ext cx="74192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i="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«</a:t>
            </a:r>
            <a:r>
              <a:rPr lang="it-IT" sz="400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Accoglimi, Signore: </a:t>
            </a:r>
          </a:p>
          <a:p>
            <a:pPr algn="ctr"/>
            <a:r>
              <a:rPr lang="it-IT" sz="400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in te ho posto la mia speranza</a:t>
            </a:r>
            <a:r>
              <a:rPr lang="it-IT" sz="4000" b="1" i="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»</a:t>
            </a:r>
          </a:p>
          <a:p>
            <a:pPr algn="ctr"/>
            <a:r>
              <a:rPr lang="it-IT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dal Salmo 24</a:t>
            </a:r>
            <a:endParaRPr lang="it-IT" sz="4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-1" y="301082"/>
            <a:ext cx="12409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     ACCOMPAGNIAMO  MARISA  ALL’INCONTRO COL SIGNORE</a:t>
            </a:r>
          </a:p>
        </p:txBody>
      </p:sp>
    </p:spTree>
    <p:extLst>
      <p:ext uri="{BB962C8B-B14F-4D97-AF65-F5344CB8AC3E}">
        <p14:creationId xmlns:p14="http://schemas.microsoft.com/office/powerpoint/2010/main" val="685412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3177" y="646331"/>
            <a:ext cx="9805639" cy="5515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EEBDD0-EAB9-4C8E-B17E-EB7FFB6F882E}"/>
              </a:ext>
            </a:extLst>
          </p:cNvPr>
          <p:cNvSpPr txBox="1"/>
          <p:nvPr/>
        </p:nvSpPr>
        <p:spPr>
          <a:xfrm>
            <a:off x="3702206" y="4379127"/>
            <a:ext cx="74192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i="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«</a:t>
            </a:r>
            <a:r>
              <a:rPr lang="it-IT" sz="400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Accoglimi, Signore: </a:t>
            </a:r>
          </a:p>
          <a:p>
            <a:pPr algn="ctr"/>
            <a:r>
              <a:rPr lang="it-IT" sz="400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in te ho posto la mia speranza</a:t>
            </a:r>
            <a:r>
              <a:rPr lang="it-IT" sz="4000" b="1" i="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»</a:t>
            </a:r>
          </a:p>
          <a:p>
            <a:pPr algn="ctr"/>
            <a:r>
              <a:rPr lang="it-IT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dal Salmo 24</a:t>
            </a:r>
            <a:endParaRPr lang="it-IT" sz="4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948338" y="0"/>
            <a:ext cx="10295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ACCOMPAGNIAMO EVA  ALL’INCONTRO COL SIGNORE</a:t>
            </a:r>
          </a:p>
        </p:txBody>
      </p:sp>
    </p:spTree>
    <p:extLst>
      <p:ext uri="{BB962C8B-B14F-4D97-AF65-F5344CB8AC3E}">
        <p14:creationId xmlns:p14="http://schemas.microsoft.com/office/powerpoint/2010/main" val="2879494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582" y="494451"/>
            <a:ext cx="10972800" cy="1143000"/>
          </a:xfrm>
        </p:spPr>
        <p:txBody>
          <a:bodyPr>
            <a:normAutofit fontScale="90000"/>
          </a:bodyPr>
          <a:lstStyle/>
          <a:p>
            <a:pPr algn="ctr" fontAlgn="ctr"/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r>
              <a:rPr lang="it-IT" sz="4000" b="1" dirty="0">
                <a:solidFill>
                  <a:schemeClr val="bg1"/>
                </a:solidFill>
              </a:rPr>
              <a:t>Ave Maria,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piena di grazia,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il Signore è con te,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Tu sei benedetta fra le donne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e benedetto il frutto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del Tuo seno, Gesù.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Santa Maria, Madre di Dio,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prega per noi peccatori,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adesso e nell’ora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della nostra morte.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Amen. </a:t>
            </a:r>
          </a:p>
        </p:txBody>
      </p:sp>
    </p:spTree>
    <p:extLst>
      <p:ext uri="{BB962C8B-B14F-4D97-AF65-F5344CB8AC3E}">
        <p14:creationId xmlns:p14="http://schemas.microsoft.com/office/powerpoint/2010/main" val="143341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8E19B95-9E22-41F2-9FDB-C7C7A8633D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4471" y="-598713"/>
            <a:ext cx="12460941" cy="840629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7F117F9-C96F-4DB4-8CEA-915B1EF39708}"/>
              </a:ext>
            </a:extLst>
          </p:cNvPr>
          <p:cNvSpPr txBox="1"/>
          <p:nvPr/>
        </p:nvSpPr>
        <p:spPr>
          <a:xfrm>
            <a:off x="7238999" y="-4789714"/>
            <a:ext cx="48659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Padre nostro, che sei nei cieli,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sia santificato il Tuo nome, 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venga il Tuo regno,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 sia fatta la Tua volontà,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come in cielo così in terra.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Dacci oggi il nostro pane quotidiano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e rimetti a noi i nostri debiti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come noi li rimettiamo ai nostri debitori,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e non ci indurre in tentazione,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</a:rPr>
              <a:t>ma liberaci dal male.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836220" y="-5417"/>
            <a:ext cx="89289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prstClr val="white"/>
                </a:solidFill>
              </a:rPr>
              <a:t>Padre nostro, che sei nei cieli,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sia santificato il Tuo nome, 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venga il Tuo regno,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 sia fatta la Tua volontà,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come in cielo così in terra.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Dacci oggi il nostro pane quotidiano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e rimetti a noi i nostri debiti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come </a:t>
            </a:r>
            <a:r>
              <a:rPr lang="it-IT" sz="4000" b="1" dirty="0">
                <a:solidFill>
                  <a:schemeClr val="bg1"/>
                </a:solidFill>
              </a:rPr>
              <a:t>anche</a:t>
            </a:r>
            <a:r>
              <a:rPr lang="it-IT" sz="4000" b="1" dirty="0">
                <a:solidFill>
                  <a:prstClr val="white"/>
                </a:solidFill>
              </a:rPr>
              <a:t> noi li rimettiamo 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ai nostri debitori,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e </a:t>
            </a:r>
            <a:r>
              <a:rPr lang="it-IT" sz="4000" b="1" dirty="0">
                <a:solidFill>
                  <a:schemeClr val="bg1"/>
                </a:solidFill>
              </a:rPr>
              <a:t>non abbandonarci </a:t>
            </a:r>
            <a:r>
              <a:rPr lang="it-IT" sz="4000" b="1" dirty="0">
                <a:solidFill>
                  <a:prstClr val="white"/>
                </a:solidFill>
              </a:rPr>
              <a:t>alla tentazione,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ma liberaci dal male. </a:t>
            </a:r>
          </a:p>
        </p:txBody>
      </p:sp>
    </p:spTree>
    <p:extLst>
      <p:ext uri="{BB962C8B-B14F-4D97-AF65-F5344CB8AC3E}">
        <p14:creationId xmlns:p14="http://schemas.microsoft.com/office/powerpoint/2010/main" val="676900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1"/>
            <a:ext cx="12191999" cy="685799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EEBDD0-EAB9-4C8E-B17E-EB7FFB6F882E}"/>
              </a:ext>
            </a:extLst>
          </p:cNvPr>
          <p:cNvSpPr txBox="1"/>
          <p:nvPr/>
        </p:nvSpPr>
        <p:spPr>
          <a:xfrm>
            <a:off x="4516245" y="4165109"/>
            <a:ext cx="74192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i="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«</a:t>
            </a:r>
            <a:r>
              <a:rPr lang="it-IT" sz="400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Accoglimi, Signore: </a:t>
            </a:r>
          </a:p>
          <a:p>
            <a:pPr algn="ctr"/>
            <a:r>
              <a:rPr lang="it-IT" sz="400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in te ho posto la mia speranza</a:t>
            </a:r>
            <a:r>
              <a:rPr lang="it-IT" sz="4000" b="1" i="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»</a:t>
            </a:r>
          </a:p>
          <a:p>
            <a:pPr algn="ctr"/>
            <a:r>
              <a:rPr lang="it-IT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dal Salmo 24</a:t>
            </a:r>
            <a:endParaRPr lang="it-IT" sz="4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948340" y="301082"/>
            <a:ext cx="10295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ACCOMPAGNIAMO EVA  ALL’INCONTRO COL SIGNORE</a:t>
            </a:r>
          </a:p>
        </p:txBody>
      </p:sp>
    </p:spTree>
    <p:extLst>
      <p:ext uri="{BB962C8B-B14F-4D97-AF65-F5344CB8AC3E}">
        <p14:creationId xmlns:p14="http://schemas.microsoft.com/office/powerpoint/2010/main" val="1706774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EEBDD0-EAB9-4C8E-B17E-EB7FFB6F882E}"/>
              </a:ext>
            </a:extLst>
          </p:cNvPr>
          <p:cNvSpPr txBox="1"/>
          <p:nvPr/>
        </p:nvSpPr>
        <p:spPr>
          <a:xfrm>
            <a:off x="4404732" y="3986689"/>
            <a:ext cx="74192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i="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«</a:t>
            </a:r>
            <a:r>
              <a:rPr lang="it-IT" sz="400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Accoglimi, Signore: </a:t>
            </a:r>
          </a:p>
          <a:p>
            <a:pPr algn="ctr"/>
            <a:r>
              <a:rPr lang="it-IT" sz="400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in te ho posto la mia speranza</a:t>
            </a:r>
            <a:r>
              <a:rPr lang="it-IT" sz="4000" b="1" i="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»</a:t>
            </a:r>
          </a:p>
          <a:p>
            <a:pPr algn="ctr"/>
            <a:r>
              <a:rPr lang="it-IT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dal Salmo 24</a:t>
            </a:r>
            <a:endParaRPr lang="it-IT" sz="4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05403" y="301220"/>
            <a:ext cx="10573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ln w="12700">
                  <a:solidFill>
                    <a:schemeClr val="tx1"/>
                  </a:solidFill>
                </a:ln>
                <a:latin typeface="Arial Narrow" pitchFamily="34" charset="0"/>
              </a:rPr>
              <a:t>ACCOMPAGNIAMO LUISA ALL’INCONTRO COL SIGNORE</a:t>
            </a:r>
          </a:p>
        </p:txBody>
      </p:sp>
    </p:spTree>
    <p:extLst>
      <p:ext uri="{BB962C8B-B14F-4D97-AF65-F5344CB8AC3E}">
        <p14:creationId xmlns:p14="http://schemas.microsoft.com/office/powerpoint/2010/main" val="61386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95094" y="632046"/>
            <a:ext cx="483591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QUANDO BUSSERÒ </a:t>
            </a:r>
          </a:p>
          <a:p>
            <a:endParaRPr lang="it-IT" sz="2800" b="1" dirty="0">
              <a:solidFill>
                <a:schemeClr val="bg1"/>
              </a:solidFill>
            </a:endParaRPr>
          </a:p>
          <a:p>
            <a:r>
              <a:rPr lang="it-IT" sz="3200" b="1" dirty="0">
                <a:solidFill>
                  <a:schemeClr val="bg1"/>
                </a:solidFill>
              </a:rPr>
              <a:t>Quando busserò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alla Tua Porta,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avrò fatto tanta strada,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avrò piedi stanchi e nudi,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avrò mani bianche e pure…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Avrò fatto tanta strada,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avrò piedi stanchi e nudi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avrò mani bianche e pure,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o mio Signore! </a:t>
            </a:r>
          </a:p>
        </p:txBody>
      </p:sp>
      <p:sp>
        <p:nvSpPr>
          <p:cNvPr id="4" name="Rettangolo 3"/>
          <p:cNvSpPr/>
          <p:nvPr/>
        </p:nvSpPr>
        <p:spPr>
          <a:xfrm>
            <a:off x="5917580" y="1555376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Quando busserò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alla Tua Porta,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avrò amato tanta gente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avrò amici da ritrovare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e nemici per cui pregare…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Avrò amato tanta gente,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avrò amici da ritrovare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e nemici per cui pregare,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o mio Signore</a:t>
            </a:r>
            <a:r>
              <a:rPr lang="it-IT" sz="3200" dirty="0">
                <a:solidFill>
                  <a:schemeClr val="bg1"/>
                </a:solidFill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668058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6417"/>
            <a:ext cx="12191999" cy="685799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EEBDD0-EAB9-4C8E-B17E-EB7FFB6F882E}"/>
              </a:ext>
            </a:extLst>
          </p:cNvPr>
          <p:cNvSpPr txBox="1"/>
          <p:nvPr/>
        </p:nvSpPr>
        <p:spPr>
          <a:xfrm>
            <a:off x="4516245" y="4165109"/>
            <a:ext cx="74192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i="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«</a:t>
            </a:r>
            <a:r>
              <a:rPr lang="it-IT" sz="400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Accoglimi, Signore: </a:t>
            </a:r>
          </a:p>
          <a:p>
            <a:pPr algn="ctr"/>
            <a:r>
              <a:rPr lang="it-IT" sz="400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in te ho posto la mia speranza</a:t>
            </a:r>
            <a:r>
              <a:rPr lang="it-IT" sz="4000" b="1" i="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»</a:t>
            </a:r>
          </a:p>
          <a:p>
            <a:pPr algn="ctr"/>
            <a:r>
              <a:rPr lang="it-IT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dal Salmo 24</a:t>
            </a:r>
            <a:endParaRPr lang="it-IT" sz="4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948340" y="301082"/>
            <a:ext cx="10295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ACCOMPAGNIAMO EVA  ALL’INCONTRO COL SIGNORE</a:t>
            </a:r>
          </a:p>
        </p:txBody>
      </p:sp>
    </p:spTree>
    <p:extLst>
      <p:ext uri="{BB962C8B-B14F-4D97-AF65-F5344CB8AC3E}">
        <p14:creationId xmlns:p14="http://schemas.microsoft.com/office/powerpoint/2010/main" val="3972026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70751" y="1114451"/>
            <a:ext cx="4052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Kyrie, Kyrie, eleison</a:t>
            </a:r>
            <a:r>
              <a:rPr lang="it-IT" sz="36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3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70751" y="2118061"/>
            <a:ext cx="4798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Christe</a:t>
            </a:r>
            <a:r>
              <a:rPr lang="it-IT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Christe</a:t>
            </a:r>
            <a:r>
              <a:rPr lang="it-IT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eleison.</a:t>
            </a:r>
          </a:p>
        </p:txBody>
      </p:sp>
      <p:sp>
        <p:nvSpPr>
          <p:cNvPr id="4" name="Rettangolo 3"/>
          <p:cNvSpPr/>
          <p:nvPr/>
        </p:nvSpPr>
        <p:spPr>
          <a:xfrm>
            <a:off x="870751" y="3121671"/>
            <a:ext cx="4052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Kyrie, Kyrie, eleison</a:t>
            </a:r>
            <a:r>
              <a:rPr lang="it-IT" sz="36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3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207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"/>
            <a:ext cx="12191999" cy="685799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EEBDD0-EAB9-4C8E-B17E-EB7FFB6F882E}"/>
              </a:ext>
            </a:extLst>
          </p:cNvPr>
          <p:cNvSpPr txBox="1"/>
          <p:nvPr/>
        </p:nvSpPr>
        <p:spPr>
          <a:xfrm>
            <a:off x="4516245" y="4165109"/>
            <a:ext cx="74192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i="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«</a:t>
            </a:r>
            <a:r>
              <a:rPr lang="it-IT" sz="400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Accoglimi, Signore: </a:t>
            </a:r>
          </a:p>
          <a:p>
            <a:pPr algn="ctr"/>
            <a:r>
              <a:rPr lang="it-IT" sz="400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in te ho posto la mia speranza</a:t>
            </a:r>
            <a:r>
              <a:rPr lang="it-IT" sz="4000" b="1" i="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»</a:t>
            </a:r>
          </a:p>
          <a:p>
            <a:pPr algn="ctr"/>
            <a:r>
              <a:rPr lang="it-IT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dal Salmo 24</a:t>
            </a:r>
            <a:endParaRPr lang="it-IT" sz="4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948340" y="301082"/>
            <a:ext cx="10295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ACCOMPAGNIAMO EVA  ALL’INCONTRO COL SIGNORE</a:t>
            </a:r>
          </a:p>
        </p:txBody>
      </p:sp>
    </p:spTree>
    <p:extLst>
      <p:ext uri="{BB962C8B-B14F-4D97-AF65-F5344CB8AC3E}">
        <p14:creationId xmlns:p14="http://schemas.microsoft.com/office/powerpoint/2010/main" val="3491523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2137" y="0"/>
            <a:ext cx="553843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                      </a:t>
            </a:r>
            <a:r>
              <a:rPr lang="it-IT" sz="3600" b="1" dirty="0">
                <a:solidFill>
                  <a:schemeClr val="bg1"/>
                </a:solidFill>
              </a:rPr>
              <a:t>Resto con TE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Seme gettato nel mondo,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Figlio donato alla terra,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il tuo silenzio custodirò.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In ciò che vive e che muore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vedo il tuo volto d'amore: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sei il mio Signore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e sei il mio Dio.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Io lo so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che Tu sfidi la mia morte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io lo so che Tu abiti il mio buio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nell'attesa del giorno che verrà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Resto con Te.</a:t>
            </a:r>
          </a:p>
        </p:txBody>
      </p:sp>
      <p:sp>
        <p:nvSpPr>
          <p:cNvPr id="3" name="Rettangolo 2"/>
          <p:cNvSpPr/>
          <p:nvPr/>
        </p:nvSpPr>
        <p:spPr>
          <a:xfrm>
            <a:off x="5824655" y="553998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Nube di mandorlo in fiore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dentro gli inverni del cuore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è questo pane che Tu ci dai.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Vena di cielo profondo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dentro le notti del mondo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è questo vino che Tu ci dai.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Tu sei Re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di stellate immensità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e sei Tu il futuro che verrà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sei l'amore che muove ogni realtà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e Tu sei qui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Resto con Te</a:t>
            </a:r>
          </a:p>
        </p:txBody>
      </p:sp>
    </p:spTree>
    <p:extLst>
      <p:ext uri="{BB962C8B-B14F-4D97-AF65-F5344CB8AC3E}">
        <p14:creationId xmlns:p14="http://schemas.microsoft.com/office/powerpoint/2010/main" val="3386081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"/>
            <a:ext cx="12191999" cy="685799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EEBDD0-EAB9-4C8E-B17E-EB7FFB6F882E}"/>
              </a:ext>
            </a:extLst>
          </p:cNvPr>
          <p:cNvSpPr txBox="1"/>
          <p:nvPr/>
        </p:nvSpPr>
        <p:spPr>
          <a:xfrm>
            <a:off x="4516245" y="4165109"/>
            <a:ext cx="74192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i="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«</a:t>
            </a:r>
            <a:r>
              <a:rPr lang="it-IT" sz="400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Accoglimi, Signore: </a:t>
            </a:r>
          </a:p>
          <a:p>
            <a:pPr algn="ctr"/>
            <a:r>
              <a:rPr lang="it-IT" sz="400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in te ho posto la mia speranza</a:t>
            </a:r>
            <a:r>
              <a:rPr lang="it-IT" sz="4000" b="1" i="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»</a:t>
            </a:r>
          </a:p>
          <a:p>
            <a:pPr algn="ctr"/>
            <a:r>
              <a:rPr lang="it-IT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dal Salmo 24</a:t>
            </a:r>
            <a:endParaRPr lang="it-IT" sz="4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948340" y="301082"/>
            <a:ext cx="10295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ACCOMPAGNIAMO EVA  ALL’INCONTRO COL SIGNORE</a:t>
            </a:r>
          </a:p>
        </p:txBody>
      </p:sp>
    </p:spTree>
    <p:extLst>
      <p:ext uri="{BB962C8B-B14F-4D97-AF65-F5344CB8AC3E}">
        <p14:creationId xmlns:p14="http://schemas.microsoft.com/office/powerpoint/2010/main" val="1921558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419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15951" y="1135633"/>
            <a:ext cx="6096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Tu sei la mia vita,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altro io non ho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Tu sei la mia strada,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la mia verità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nella tua parola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io camminerò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finché avrò respiro,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fino a quando tu vorrai.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Non avrò paura, sai,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se tu sei con me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io ti prego, resta con me</a:t>
            </a:r>
          </a:p>
        </p:txBody>
      </p:sp>
      <p:sp>
        <p:nvSpPr>
          <p:cNvPr id="3" name="Rettangolo 2"/>
          <p:cNvSpPr/>
          <p:nvPr/>
        </p:nvSpPr>
        <p:spPr>
          <a:xfrm>
            <a:off x="5891561" y="1135633"/>
            <a:ext cx="630043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Credo in te, Signore,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nato da Maria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Figlio eterno e Santo,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uomo come noi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Morto per amore,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vivo in mezzo a noi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una cosa sola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con il Padre e con i tuoi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Fino a quando, io lo so,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tu ritornerai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per aprirci il regno di Dio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023146" y="238619"/>
            <a:ext cx="3070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</a:rPr>
              <a:t>SYMBOLUM 77</a:t>
            </a:r>
          </a:p>
        </p:txBody>
      </p:sp>
    </p:spTree>
    <p:extLst>
      <p:ext uri="{BB962C8B-B14F-4D97-AF65-F5344CB8AC3E}">
        <p14:creationId xmlns:p14="http://schemas.microsoft.com/office/powerpoint/2010/main" val="2540331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17"/>
            <a:ext cx="12191998" cy="685799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EEBDD0-EAB9-4C8E-B17E-EB7FFB6F882E}"/>
              </a:ext>
            </a:extLst>
          </p:cNvPr>
          <p:cNvSpPr txBox="1"/>
          <p:nvPr/>
        </p:nvSpPr>
        <p:spPr>
          <a:xfrm flipH="1">
            <a:off x="3824382" y="4700367"/>
            <a:ext cx="74192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i="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«</a:t>
            </a:r>
            <a:r>
              <a:rPr lang="it-IT" sz="400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Accoglimi, Signore: </a:t>
            </a:r>
          </a:p>
          <a:p>
            <a:pPr algn="ctr"/>
            <a:r>
              <a:rPr lang="it-IT" sz="400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in te ho posto la mia speranza</a:t>
            </a:r>
            <a:r>
              <a:rPr lang="it-IT" sz="4000" b="1" i="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»</a:t>
            </a:r>
          </a:p>
          <a:p>
            <a:pPr algn="ctr"/>
            <a:r>
              <a:rPr lang="it-IT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dal Salmo 24</a:t>
            </a:r>
            <a:endParaRPr lang="it-IT" sz="4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65461" y="288019"/>
            <a:ext cx="9949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ACCOMPAGNIAMO  …. ALL’INCONTRO COL SIGNORE</a:t>
            </a:r>
          </a:p>
        </p:txBody>
      </p:sp>
    </p:spTree>
    <p:extLst>
      <p:ext uri="{BB962C8B-B14F-4D97-AF65-F5344CB8AC3E}">
        <p14:creationId xmlns:p14="http://schemas.microsoft.com/office/powerpoint/2010/main" val="1439764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16313" y="578071"/>
            <a:ext cx="501433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Tu sei la mia forza,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altro io non ho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Tu sei la mia pace,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la mia libertà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Niente nella vita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ci separerà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so che la tua mano forte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non mi lascerà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so che da ogni male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tu mi libererai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e nel tuo perdono vivrò.</a:t>
            </a:r>
          </a:p>
        </p:txBody>
      </p:sp>
      <p:sp>
        <p:nvSpPr>
          <p:cNvPr id="3" name="Rettangolo 2"/>
          <p:cNvSpPr/>
          <p:nvPr/>
        </p:nvSpPr>
        <p:spPr>
          <a:xfrm>
            <a:off x="5716858" y="578071"/>
            <a:ext cx="6096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Padre della vita,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noi crediamo in te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Figlio salvatore,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noi speriamo in te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Spirito d'amore,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vieni in mezzo a noi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Tu da mille strade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ci raduni in unità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e per mille strade poi,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dove tu vorrai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noi saremo il seme di Dio.</a:t>
            </a:r>
          </a:p>
        </p:txBody>
      </p:sp>
    </p:spTree>
    <p:extLst>
      <p:ext uri="{BB962C8B-B14F-4D97-AF65-F5344CB8AC3E}">
        <p14:creationId xmlns:p14="http://schemas.microsoft.com/office/powerpoint/2010/main" val="4214528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6417"/>
            <a:ext cx="12191999" cy="685799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EEBDD0-EAB9-4C8E-B17E-EB7FFB6F882E}"/>
              </a:ext>
            </a:extLst>
          </p:cNvPr>
          <p:cNvSpPr txBox="1"/>
          <p:nvPr/>
        </p:nvSpPr>
        <p:spPr>
          <a:xfrm>
            <a:off x="4516245" y="4165109"/>
            <a:ext cx="74192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i="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«</a:t>
            </a:r>
            <a:r>
              <a:rPr lang="it-IT" sz="400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Accoglimi, Signore: </a:t>
            </a:r>
          </a:p>
          <a:p>
            <a:pPr algn="ctr"/>
            <a:r>
              <a:rPr lang="it-IT" sz="400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in te ho posto la mia speranza</a:t>
            </a:r>
            <a:r>
              <a:rPr lang="it-IT" sz="4000" b="1" i="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»</a:t>
            </a:r>
          </a:p>
          <a:p>
            <a:pPr algn="ctr"/>
            <a:r>
              <a:rPr lang="it-IT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dal Salmo 24</a:t>
            </a:r>
            <a:endParaRPr lang="it-IT" sz="4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948340" y="301082"/>
            <a:ext cx="10295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ACCOMPAGNIAMO EVA  ALL’INCONTRO COL SIGNORE</a:t>
            </a:r>
          </a:p>
        </p:txBody>
      </p:sp>
    </p:spTree>
    <p:extLst>
      <p:ext uri="{BB962C8B-B14F-4D97-AF65-F5344CB8AC3E}">
        <p14:creationId xmlns:p14="http://schemas.microsoft.com/office/powerpoint/2010/main" val="17320205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82858" y="1261198"/>
            <a:ext cx="47690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 detto a Dio senza di te </a:t>
            </a:r>
          </a:p>
          <a:p>
            <a:r>
              <a:rPr lang="it-IT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alcun bene non ho, </a:t>
            </a:r>
          </a:p>
          <a:p>
            <a:r>
              <a:rPr lang="it-IT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custodiscimi. </a:t>
            </a:r>
          </a:p>
          <a:p>
            <a:r>
              <a:rPr lang="it-IT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Magnifica è la mia eredità, benedetto sei tu </a:t>
            </a:r>
          </a:p>
          <a:p>
            <a:r>
              <a:rPr lang="it-IT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sempre sei con me</a:t>
            </a:r>
          </a:p>
        </p:txBody>
      </p:sp>
      <p:sp>
        <p:nvSpPr>
          <p:cNvPr id="3" name="Rettangolo 2"/>
          <p:cNvSpPr/>
          <p:nvPr/>
        </p:nvSpPr>
        <p:spPr>
          <a:xfrm>
            <a:off x="2834267" y="4530287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200" b="1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Rit</a:t>
            </a:r>
            <a:r>
              <a:rPr lang="it-IT" sz="3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Custodiscimi, mia forza sei tu,</a:t>
            </a:r>
            <a:br>
              <a:rPr lang="it-IT" sz="3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3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custodiscimi mia gioia Gesù!</a:t>
            </a:r>
            <a:br>
              <a:rPr lang="it-IT" sz="3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3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Custodiscimi, mia forza sei tu,</a:t>
            </a:r>
            <a:br>
              <a:rPr lang="it-IT" sz="3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3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custodiscimi mia gioia Gesù!</a:t>
            </a:r>
            <a:br>
              <a:rPr lang="it-IT" sz="3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it-IT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062546" y="1261198"/>
            <a:ext cx="54492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 pongo sempre innanzi a me, </a:t>
            </a:r>
          </a:p>
          <a:p>
            <a:r>
              <a:rPr lang="it-IT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 sicuro sarò, </a:t>
            </a:r>
          </a:p>
          <a:p>
            <a:r>
              <a:rPr lang="it-IT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 vacillerò. </a:t>
            </a:r>
          </a:p>
          <a:p>
            <a:r>
              <a:rPr lang="it-IT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Via, verità e vita sei, </a:t>
            </a:r>
          </a:p>
          <a:p>
            <a:r>
              <a:rPr lang="it-IT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mio Dio credo che </a:t>
            </a:r>
          </a:p>
          <a:p>
            <a:r>
              <a:rPr lang="it-IT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 mi guarirai.  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092497" y="278781"/>
            <a:ext cx="3000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</a:rPr>
              <a:t>CUSTODISCIMI</a:t>
            </a:r>
          </a:p>
        </p:txBody>
      </p:sp>
    </p:spTree>
    <p:extLst>
      <p:ext uri="{BB962C8B-B14F-4D97-AF65-F5344CB8AC3E}">
        <p14:creationId xmlns:p14="http://schemas.microsoft.com/office/powerpoint/2010/main" val="3189738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6417"/>
            <a:ext cx="12191999" cy="685799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EEBDD0-EAB9-4C8E-B17E-EB7FFB6F882E}"/>
              </a:ext>
            </a:extLst>
          </p:cNvPr>
          <p:cNvSpPr txBox="1"/>
          <p:nvPr/>
        </p:nvSpPr>
        <p:spPr>
          <a:xfrm>
            <a:off x="4516245" y="4165109"/>
            <a:ext cx="74192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i="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«</a:t>
            </a:r>
            <a:r>
              <a:rPr lang="it-IT" sz="400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Accoglimi, Signore: </a:t>
            </a:r>
          </a:p>
          <a:p>
            <a:pPr algn="ctr"/>
            <a:r>
              <a:rPr lang="it-IT" sz="400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in te ho posto la mia speranza</a:t>
            </a:r>
            <a:r>
              <a:rPr lang="it-IT" sz="4000" b="1" i="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»</a:t>
            </a:r>
          </a:p>
          <a:p>
            <a:pPr algn="ctr"/>
            <a:r>
              <a:rPr lang="it-IT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dal Salmo 24</a:t>
            </a:r>
            <a:endParaRPr lang="it-IT" sz="4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948340" y="301082"/>
            <a:ext cx="10295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ACCOMPAGNIAMO EVA  ALL’INCONTRO COL SIGNORE</a:t>
            </a:r>
          </a:p>
        </p:txBody>
      </p:sp>
    </p:spTree>
    <p:extLst>
      <p:ext uri="{BB962C8B-B14F-4D97-AF65-F5344CB8AC3E}">
        <p14:creationId xmlns:p14="http://schemas.microsoft.com/office/powerpoint/2010/main" val="27035567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6417"/>
            <a:ext cx="12191999" cy="685799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EEBDD0-EAB9-4C8E-B17E-EB7FFB6F882E}"/>
              </a:ext>
            </a:extLst>
          </p:cNvPr>
          <p:cNvSpPr txBox="1"/>
          <p:nvPr/>
        </p:nvSpPr>
        <p:spPr>
          <a:xfrm>
            <a:off x="4516245" y="4165109"/>
            <a:ext cx="74192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i="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«</a:t>
            </a:r>
            <a:r>
              <a:rPr lang="it-IT" sz="400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Accoglimi, Signore: </a:t>
            </a:r>
          </a:p>
          <a:p>
            <a:pPr algn="ctr"/>
            <a:r>
              <a:rPr lang="it-IT" sz="400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in te ho posto la mia speranza</a:t>
            </a:r>
            <a:r>
              <a:rPr lang="it-IT" sz="4000" b="1" i="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»</a:t>
            </a:r>
          </a:p>
          <a:p>
            <a:pPr algn="ctr"/>
            <a:r>
              <a:rPr lang="it-IT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dal Salmo 24</a:t>
            </a:r>
            <a:endParaRPr lang="it-IT" sz="4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948340" y="301082"/>
            <a:ext cx="10295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ACCOMPAGNIAMO EVA  ALL’INCONTRO COL SIGNORE</a:t>
            </a:r>
          </a:p>
        </p:txBody>
      </p:sp>
    </p:spTree>
    <p:extLst>
      <p:ext uri="{BB962C8B-B14F-4D97-AF65-F5344CB8AC3E}">
        <p14:creationId xmlns:p14="http://schemas.microsoft.com/office/powerpoint/2010/main" val="3544230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7268" y="356839"/>
            <a:ext cx="11890917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3600" b="1" dirty="0">
                <a:solidFill>
                  <a:schemeClr val="bg1"/>
                </a:solidFill>
              </a:rPr>
              <a:t>Canzone della speranza</a:t>
            </a:r>
          </a:p>
          <a:p>
            <a:pPr fontAlgn="base"/>
            <a:r>
              <a:rPr lang="it-IT" sz="3200" b="1" dirty="0">
                <a:solidFill>
                  <a:schemeClr val="bg1"/>
                </a:solidFill>
              </a:rPr>
              <a:t>Canto di pace di serenità, di chi ha fiducia nella Tua bontà,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per la promessa che non morirà crediamo in Cristo vivo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che cammina ogni momento accanto a noi </a:t>
            </a:r>
          </a:p>
          <a:p>
            <a:pPr fontAlgn="base"/>
            <a:r>
              <a:rPr lang="it-IT" sz="3200" b="1" dirty="0">
                <a:solidFill>
                  <a:schemeClr val="bg1"/>
                </a:solidFill>
              </a:rPr>
              <a:t>e che perdona chi vive col cuore in umiltà.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Canto di gioia di felicità, di chi ha scoperto nella Sua bontà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una sorgente che non morirà, </a:t>
            </a:r>
          </a:p>
          <a:p>
            <a:pPr fontAlgn="base"/>
            <a:r>
              <a:rPr lang="it-IT" sz="3200" b="1" dirty="0">
                <a:solidFill>
                  <a:schemeClr val="bg1"/>
                </a:solidFill>
              </a:rPr>
              <a:t>sorgente di speranza nel mistero della vita, vivo in Lui: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e non è più la fantasia che ci porta a sognare, che ci porta a sperare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nella vita del cielo, dono per l’eternità.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Vieni a cantare la gioia di credere, vieni a scoprire che la Resurrezione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è la speranza che ci rende liberi, è la certezza di chi non muore mai.</a:t>
            </a:r>
            <a:endParaRPr lang="it-IT" sz="3200" b="1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8485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8419" y="855730"/>
            <a:ext cx="12192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Canto di festa dell’umanità,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per la salvezza nella sua bontà,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festa di un mondo che non morirà un mondo di speranza,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nel mistero della vita vivo in Lui…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e non è più la fantasia che ci porta a sognare,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che ci porta a sperare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nella vita del cielo, dono per l’eternità.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Vieni a cantare la gioia di credere,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vieni a scoprire che la Resurrezione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è la speranza che ci rende liberi,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è la certezza di chi non muore mai.</a:t>
            </a:r>
          </a:p>
        </p:txBody>
      </p:sp>
    </p:spTree>
    <p:extLst>
      <p:ext uri="{BB962C8B-B14F-4D97-AF65-F5344CB8AC3E}">
        <p14:creationId xmlns:p14="http://schemas.microsoft.com/office/powerpoint/2010/main" val="15399440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6417"/>
            <a:ext cx="12191999" cy="685799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EEBDD0-EAB9-4C8E-B17E-EB7FFB6F882E}"/>
              </a:ext>
            </a:extLst>
          </p:cNvPr>
          <p:cNvSpPr txBox="1"/>
          <p:nvPr/>
        </p:nvSpPr>
        <p:spPr>
          <a:xfrm>
            <a:off x="4516245" y="4165109"/>
            <a:ext cx="74192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i="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«</a:t>
            </a:r>
            <a:r>
              <a:rPr lang="it-IT" sz="400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Accoglimi, Signore: </a:t>
            </a:r>
          </a:p>
          <a:p>
            <a:pPr algn="ctr"/>
            <a:r>
              <a:rPr lang="it-IT" sz="400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in te ho posto la mia speranza</a:t>
            </a:r>
            <a:r>
              <a:rPr lang="it-IT" sz="4000" b="1" i="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»</a:t>
            </a:r>
          </a:p>
          <a:p>
            <a:pPr algn="ctr"/>
            <a:r>
              <a:rPr lang="it-IT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dal Salmo 24</a:t>
            </a:r>
            <a:endParaRPr lang="it-IT" sz="4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948340" y="301082"/>
            <a:ext cx="10295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ACCOMPAGNIAMO EVA  ALL’INCONTRO COL SIGNORE</a:t>
            </a:r>
          </a:p>
        </p:txBody>
      </p:sp>
    </p:spTree>
    <p:extLst>
      <p:ext uri="{BB962C8B-B14F-4D97-AF65-F5344CB8AC3E}">
        <p14:creationId xmlns:p14="http://schemas.microsoft.com/office/powerpoint/2010/main" val="37443698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5108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339" y="325118"/>
            <a:ext cx="10972800" cy="1143000"/>
          </a:xfrm>
        </p:spPr>
        <p:txBody>
          <a:bodyPr>
            <a:normAutofit fontScale="90000"/>
          </a:bodyPr>
          <a:lstStyle/>
          <a:p>
            <a:pPr algn="l" fontAlgn="ctr"/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r>
              <a:rPr lang="it-IT" sz="4000" b="1" dirty="0">
                <a:solidFill>
                  <a:schemeClr val="bg1"/>
                </a:solidFill>
              </a:rPr>
              <a:t>Ave Maria,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piena di grazia,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il Signore è con te,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Tu sei benedetta fra le donne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e benedetto il frutto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del Tuo seno, Gesù.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Santa Maria, Madre di Dio,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prega per noi peccatori,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adesso e nell’ora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della nostra morte.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Amen. </a:t>
            </a:r>
          </a:p>
        </p:txBody>
      </p:sp>
      <p:pic>
        <p:nvPicPr>
          <p:cNvPr id="3" name="Picture 2" descr="img6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6" r="22614" b="68814"/>
          <a:stretch>
            <a:fillRect/>
          </a:stretch>
        </p:blipFill>
        <p:spPr bwMode="auto">
          <a:xfrm>
            <a:off x="6660107" y="193222"/>
            <a:ext cx="5291367" cy="6425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41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14EEE1-73A7-4A61-AEBC-ECF108C72042}"/>
              </a:ext>
            </a:extLst>
          </p:cNvPr>
          <p:cNvSpPr txBox="1"/>
          <p:nvPr/>
        </p:nvSpPr>
        <p:spPr>
          <a:xfrm>
            <a:off x="1" y="2"/>
            <a:ext cx="121920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06675" indent="-2606675" defTabSz="913960"/>
            <a:r>
              <a:rPr lang="it-IT" sz="3600" dirty="0">
                <a:solidFill>
                  <a:prstClr val="white"/>
                </a:solidFill>
              </a:rPr>
              <a:t> </a:t>
            </a:r>
            <a:r>
              <a:rPr lang="it-IT" sz="4000" b="1" dirty="0">
                <a:solidFill>
                  <a:prstClr val="white"/>
                </a:solidFill>
              </a:rPr>
              <a:t>Celebrante: </a:t>
            </a:r>
            <a:r>
              <a:rPr lang="it-IT" sz="4000" dirty="0">
                <a:solidFill>
                  <a:prstClr val="white"/>
                </a:solidFill>
              </a:rPr>
              <a:t>Venite, Santi di Dio, accorrete, angeli del Signore.</a:t>
            </a:r>
          </a:p>
          <a:p>
            <a:pPr defTabSz="913960"/>
            <a:endParaRPr lang="it-IT" sz="2000" dirty="0">
              <a:solidFill>
                <a:prstClr val="white"/>
              </a:solidFill>
            </a:endParaRPr>
          </a:p>
          <a:p>
            <a:pPr marL="1433513" indent="-1433513" defTabSz="913960"/>
            <a:r>
              <a:rPr lang="it-IT" sz="4000" b="1" u="sng" dirty="0">
                <a:solidFill>
                  <a:prstClr val="white"/>
                </a:solidFill>
              </a:rPr>
              <a:t>TUTTI</a:t>
            </a:r>
            <a:r>
              <a:rPr lang="it-IT" sz="4000" dirty="0">
                <a:solidFill>
                  <a:prstClr val="white"/>
                </a:solidFill>
              </a:rPr>
              <a:t>:</a:t>
            </a:r>
            <a:r>
              <a:rPr lang="it-IT" sz="4000" b="1" dirty="0">
                <a:solidFill>
                  <a:prstClr val="white"/>
                </a:solidFill>
              </a:rPr>
              <a:t> Accogliete la sua anima e presentatela al trono dell'Altissimo.</a:t>
            </a:r>
          </a:p>
          <a:p>
            <a:pPr defTabSz="913960"/>
            <a:endParaRPr lang="it-IT" sz="2000" b="1" dirty="0">
              <a:solidFill>
                <a:prstClr val="white"/>
              </a:solidFill>
            </a:endParaRPr>
          </a:p>
          <a:p>
            <a:pPr marL="1882775" indent="-1882775" defTabSz="913960"/>
            <a:r>
              <a:rPr lang="it-IT" sz="4000" b="1" dirty="0">
                <a:solidFill>
                  <a:prstClr val="white"/>
                </a:solidFill>
              </a:rPr>
              <a:t>Celebrante: </a:t>
            </a:r>
            <a:r>
              <a:rPr lang="it-IT" sz="4000" dirty="0">
                <a:solidFill>
                  <a:prstClr val="white"/>
                </a:solidFill>
              </a:rPr>
              <a:t>Ti accolga Cristo, che ti ha chiamato, e gli Angeli ti conducano con Abramo in Paradiso. </a:t>
            </a:r>
          </a:p>
          <a:p>
            <a:pPr defTabSz="913960"/>
            <a:endParaRPr lang="it-IT" sz="2000" dirty="0">
              <a:solidFill>
                <a:prstClr val="white"/>
              </a:solidFill>
            </a:endParaRPr>
          </a:p>
          <a:p>
            <a:pPr marL="1433513" indent="-1433513" defTabSz="913960"/>
            <a:r>
              <a:rPr lang="it-IT" sz="4000" b="1" u="sng" dirty="0">
                <a:solidFill>
                  <a:prstClr val="white"/>
                </a:solidFill>
              </a:rPr>
              <a:t>TUTTI</a:t>
            </a:r>
            <a:r>
              <a:rPr lang="it-IT" sz="4000" dirty="0">
                <a:solidFill>
                  <a:prstClr val="white"/>
                </a:solidFill>
              </a:rPr>
              <a:t>: </a:t>
            </a:r>
            <a:r>
              <a:rPr lang="it-IT" sz="4000" b="1" dirty="0">
                <a:solidFill>
                  <a:prstClr val="white"/>
                </a:solidFill>
              </a:rPr>
              <a:t>Accogliete la sua anima e presentatela al trono dell'Altissimo.</a:t>
            </a:r>
          </a:p>
        </p:txBody>
      </p:sp>
    </p:spTree>
    <p:extLst>
      <p:ext uri="{BB962C8B-B14F-4D97-AF65-F5344CB8AC3E}">
        <p14:creationId xmlns:p14="http://schemas.microsoft.com/office/powerpoint/2010/main" val="138231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339" y="325118"/>
            <a:ext cx="10972800" cy="1143000"/>
          </a:xfrm>
        </p:spPr>
        <p:txBody>
          <a:bodyPr>
            <a:normAutofit fontScale="90000"/>
          </a:bodyPr>
          <a:lstStyle/>
          <a:p>
            <a:pPr algn="l" fontAlgn="ctr"/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r>
              <a:rPr lang="it-IT" sz="4000" b="1" dirty="0">
                <a:solidFill>
                  <a:schemeClr val="bg1"/>
                </a:solidFill>
              </a:rPr>
              <a:t>Ave Maria,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piena di grazia,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il Signore è con te,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Tu sei benedetta fra le donne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e benedetto il frutto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del Tuo seno, Gesù.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Santa Maria, Madre di Dio,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prega per noi peccatori,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adesso e nell’ora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della nostra morte.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Amen. </a:t>
            </a:r>
          </a:p>
        </p:txBody>
      </p:sp>
      <p:pic>
        <p:nvPicPr>
          <p:cNvPr id="3" name="Picture 2" descr="img6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6" r="22614" b="68814"/>
          <a:stretch>
            <a:fillRect/>
          </a:stretch>
        </p:blipFill>
        <p:spPr bwMode="auto">
          <a:xfrm>
            <a:off x="6660107" y="193222"/>
            <a:ext cx="5291367" cy="6425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41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EEBDD0-EAB9-4C8E-B17E-EB7FFB6F882E}"/>
              </a:ext>
            </a:extLst>
          </p:cNvPr>
          <p:cNvSpPr txBox="1"/>
          <p:nvPr/>
        </p:nvSpPr>
        <p:spPr>
          <a:xfrm>
            <a:off x="4951141" y="3771186"/>
            <a:ext cx="74192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i="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«</a:t>
            </a:r>
            <a:r>
              <a:rPr lang="it-IT" sz="400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Accoglimi, Signore: </a:t>
            </a:r>
          </a:p>
          <a:p>
            <a:pPr algn="ctr"/>
            <a:r>
              <a:rPr lang="it-IT" sz="400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in te ho posto la mia speranza</a:t>
            </a:r>
            <a:r>
              <a:rPr lang="it-IT" sz="4000" b="1" i="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»</a:t>
            </a:r>
          </a:p>
          <a:p>
            <a:pPr algn="ctr"/>
            <a:r>
              <a:rPr lang="it-IT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dal Salmo 24</a:t>
            </a:r>
            <a:endParaRPr lang="it-IT" sz="4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56557" y="312233"/>
            <a:ext cx="10678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rial Narrow" pitchFamily="34" charset="0"/>
              </a:rPr>
              <a:t>ACCOMPAGNIAMO LUISA  ALL’INCONTRO COL SIGNORE</a:t>
            </a:r>
          </a:p>
        </p:txBody>
      </p:sp>
    </p:spTree>
    <p:extLst>
      <p:ext uri="{BB962C8B-B14F-4D97-AF65-F5344CB8AC3E}">
        <p14:creationId xmlns:p14="http://schemas.microsoft.com/office/powerpoint/2010/main" val="2456952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925741E-DA36-4CF4-B437-CDFA623F42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1604"/>
            <a:ext cx="12191999" cy="688960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EEBDD0-EAB9-4C8E-B17E-EB7FFB6F882E}"/>
              </a:ext>
            </a:extLst>
          </p:cNvPr>
          <p:cNvSpPr txBox="1"/>
          <p:nvPr/>
        </p:nvSpPr>
        <p:spPr>
          <a:xfrm>
            <a:off x="1" y="4990311"/>
            <a:ext cx="121919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«Se dovessi camminare in una valle oscura,</a:t>
            </a:r>
            <a:br>
              <a:rPr lang="it-IT" sz="36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</a:br>
            <a:r>
              <a:rPr lang="it-IT" sz="36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non temerei alcun male, perché tu sei con me.</a:t>
            </a:r>
            <a:br>
              <a:rPr lang="it-IT" sz="36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</a:br>
            <a:r>
              <a:rPr lang="it-IT" sz="36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Il tuo bastone e il tuo vincastro mi dànno sicurezza»</a:t>
            </a:r>
            <a:endParaRPr lang="it-IT" sz="3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89933" y="0"/>
            <a:ext cx="11447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ACCOMPAGNIAMO RAFFAELE ALL’INCONTRO COL SIGNORE</a:t>
            </a:r>
          </a:p>
        </p:txBody>
      </p:sp>
    </p:spTree>
    <p:extLst>
      <p:ext uri="{BB962C8B-B14F-4D97-AF65-F5344CB8AC3E}">
        <p14:creationId xmlns:p14="http://schemas.microsoft.com/office/powerpoint/2010/main" val="6808652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9642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8E19B95-9E22-41F2-9FDB-C7C7A8633D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4471" y="-598713"/>
            <a:ext cx="12460941" cy="840629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7F117F9-C96F-4DB4-8CEA-915B1EF39708}"/>
              </a:ext>
            </a:extLst>
          </p:cNvPr>
          <p:cNvSpPr txBox="1"/>
          <p:nvPr/>
        </p:nvSpPr>
        <p:spPr>
          <a:xfrm>
            <a:off x="7238999" y="-4789714"/>
            <a:ext cx="48659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Padre nostro, che sei nei cieli,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sia santificato il Tuo nome, 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venga il Tuo regno,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 sia fatta la Tua volontà,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come in cielo così in terra.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Dacci oggi il nostro pane quotidiano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e rimetti a noi i nostri debiti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come noi li rimettiamo ai nostri debitori,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e non ci indurre in tentazione,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</a:rPr>
              <a:t>ma liberaci dal male.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836220" y="-5417"/>
            <a:ext cx="89289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prstClr val="white"/>
                </a:solidFill>
              </a:rPr>
              <a:t>Padre nostro, che sei nei cieli,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sia santificato il Tuo nome, 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venga il Tuo regno,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 sia fatta la Tua volontà,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come in cielo così in terra.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Dacci oggi il nostro pane quotidiano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e rimetti a noi i nostri debiti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come </a:t>
            </a:r>
            <a:r>
              <a:rPr lang="it-IT" sz="4000" b="1" dirty="0">
                <a:solidFill>
                  <a:schemeClr val="bg1"/>
                </a:solidFill>
              </a:rPr>
              <a:t>anche</a:t>
            </a:r>
            <a:r>
              <a:rPr lang="it-IT" sz="4000" b="1" dirty="0">
                <a:solidFill>
                  <a:prstClr val="white"/>
                </a:solidFill>
              </a:rPr>
              <a:t> noi li rimettiamo 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ai nostri debitori,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e </a:t>
            </a:r>
            <a:r>
              <a:rPr lang="it-IT" sz="4000" b="1" dirty="0">
                <a:solidFill>
                  <a:schemeClr val="bg1"/>
                </a:solidFill>
              </a:rPr>
              <a:t>non abbandonarci </a:t>
            </a:r>
            <a:r>
              <a:rPr lang="it-IT" sz="4000" b="1" dirty="0">
                <a:solidFill>
                  <a:prstClr val="white"/>
                </a:solidFill>
              </a:rPr>
              <a:t>alla tentazione,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ma liberaci dal male. </a:t>
            </a:r>
          </a:p>
        </p:txBody>
      </p:sp>
    </p:spTree>
    <p:extLst>
      <p:ext uri="{BB962C8B-B14F-4D97-AF65-F5344CB8AC3E}">
        <p14:creationId xmlns:p14="http://schemas.microsoft.com/office/powerpoint/2010/main" val="29773084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925741E-DA36-4CF4-B437-CDFA623F42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1604"/>
            <a:ext cx="12191999" cy="688960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EEBDD0-EAB9-4C8E-B17E-EB7FFB6F882E}"/>
              </a:ext>
            </a:extLst>
          </p:cNvPr>
          <p:cNvSpPr txBox="1"/>
          <p:nvPr/>
        </p:nvSpPr>
        <p:spPr>
          <a:xfrm>
            <a:off x="368489" y="4990311"/>
            <a:ext cx="1182351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«Se dovessi camminare in una valle oscura,</a:t>
            </a:r>
            <a:br>
              <a:rPr lang="it-IT" sz="36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</a:br>
            <a:r>
              <a:rPr lang="it-IT" sz="36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non temerei alcun male, perché tu sei con me.</a:t>
            </a:r>
            <a:br>
              <a:rPr lang="it-IT" sz="36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</a:br>
            <a:r>
              <a:rPr lang="it-IT" sz="36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Il tuo bastone e il tuo vincastro mi dànno sicurezza».</a:t>
            </a:r>
            <a:endParaRPr lang="it-IT" sz="3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89933" y="0"/>
            <a:ext cx="11447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ACCOMPAGNIAMO RAFFAELE ALL’INCONTRO COL SIGNORE</a:t>
            </a:r>
          </a:p>
        </p:txBody>
      </p:sp>
    </p:spTree>
    <p:extLst>
      <p:ext uri="{BB962C8B-B14F-4D97-AF65-F5344CB8AC3E}">
        <p14:creationId xmlns:p14="http://schemas.microsoft.com/office/powerpoint/2010/main" val="23760558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14EEE1-73A7-4A61-AEBC-ECF108C72042}"/>
              </a:ext>
            </a:extLst>
          </p:cNvPr>
          <p:cNvSpPr txBox="1"/>
          <p:nvPr/>
        </p:nvSpPr>
        <p:spPr>
          <a:xfrm>
            <a:off x="1" y="2"/>
            <a:ext cx="121920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06675" indent="-2606675" defTabSz="913960"/>
            <a:r>
              <a:rPr lang="it-IT" sz="3600" dirty="0">
                <a:solidFill>
                  <a:prstClr val="white"/>
                </a:solidFill>
              </a:rPr>
              <a:t> </a:t>
            </a:r>
            <a:r>
              <a:rPr lang="it-IT" sz="4000" b="1" dirty="0">
                <a:solidFill>
                  <a:prstClr val="white"/>
                </a:solidFill>
              </a:rPr>
              <a:t>Celebrante: </a:t>
            </a:r>
            <a:r>
              <a:rPr lang="it-IT" sz="4000" dirty="0">
                <a:solidFill>
                  <a:prstClr val="white"/>
                </a:solidFill>
              </a:rPr>
              <a:t>Venite, Santi di Dio, accorrete, angeli del Signore.</a:t>
            </a:r>
          </a:p>
          <a:p>
            <a:pPr defTabSz="913960"/>
            <a:endParaRPr lang="it-IT" sz="2000" dirty="0">
              <a:solidFill>
                <a:prstClr val="white"/>
              </a:solidFill>
            </a:endParaRPr>
          </a:p>
          <a:p>
            <a:pPr marL="1433513" indent="-1433513" defTabSz="913960"/>
            <a:r>
              <a:rPr lang="it-IT" sz="4000" b="1" u="sng" dirty="0">
                <a:solidFill>
                  <a:prstClr val="white"/>
                </a:solidFill>
              </a:rPr>
              <a:t>TUTTI</a:t>
            </a:r>
            <a:r>
              <a:rPr lang="it-IT" sz="4000" dirty="0">
                <a:solidFill>
                  <a:prstClr val="white"/>
                </a:solidFill>
              </a:rPr>
              <a:t>:</a:t>
            </a:r>
            <a:r>
              <a:rPr lang="it-IT" sz="4000" b="1" dirty="0">
                <a:solidFill>
                  <a:prstClr val="white"/>
                </a:solidFill>
              </a:rPr>
              <a:t> Accogliete la sua anima e presentatela al trono dell'Altissimo.</a:t>
            </a:r>
          </a:p>
          <a:p>
            <a:pPr defTabSz="913960"/>
            <a:endParaRPr lang="it-IT" sz="2000" b="1" dirty="0">
              <a:solidFill>
                <a:prstClr val="white"/>
              </a:solidFill>
            </a:endParaRPr>
          </a:p>
          <a:p>
            <a:pPr marL="1882775" indent="-1882775" defTabSz="913960"/>
            <a:r>
              <a:rPr lang="it-IT" sz="4000" b="1" dirty="0">
                <a:solidFill>
                  <a:prstClr val="white"/>
                </a:solidFill>
              </a:rPr>
              <a:t>Celebrante: </a:t>
            </a:r>
            <a:r>
              <a:rPr lang="it-IT" sz="4000" dirty="0">
                <a:solidFill>
                  <a:prstClr val="white"/>
                </a:solidFill>
              </a:rPr>
              <a:t>Ti accolga Cristo, che ti ha chiamato, e gli Angeli ti conducano con Abramo in Paradiso. </a:t>
            </a:r>
          </a:p>
          <a:p>
            <a:pPr defTabSz="913960"/>
            <a:endParaRPr lang="it-IT" sz="2000" dirty="0">
              <a:solidFill>
                <a:prstClr val="white"/>
              </a:solidFill>
            </a:endParaRPr>
          </a:p>
          <a:p>
            <a:pPr marL="1433513" indent="-1433513" defTabSz="913960"/>
            <a:r>
              <a:rPr lang="it-IT" sz="4000" b="1" u="sng" dirty="0">
                <a:solidFill>
                  <a:prstClr val="white"/>
                </a:solidFill>
              </a:rPr>
              <a:t>TUTTI</a:t>
            </a:r>
            <a:r>
              <a:rPr lang="it-IT" sz="4000" dirty="0">
                <a:solidFill>
                  <a:prstClr val="white"/>
                </a:solidFill>
              </a:rPr>
              <a:t>: </a:t>
            </a:r>
            <a:r>
              <a:rPr lang="it-IT" sz="4000" b="1" dirty="0">
                <a:solidFill>
                  <a:prstClr val="white"/>
                </a:solidFill>
              </a:rPr>
              <a:t>Accogliete la sua anima e presentatela al trono dell'Altissimo.</a:t>
            </a:r>
          </a:p>
        </p:txBody>
      </p:sp>
    </p:spTree>
    <p:extLst>
      <p:ext uri="{BB962C8B-B14F-4D97-AF65-F5344CB8AC3E}">
        <p14:creationId xmlns:p14="http://schemas.microsoft.com/office/powerpoint/2010/main" val="324205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14EEE1-73A7-4A61-AEBC-ECF108C72042}"/>
              </a:ext>
            </a:extLst>
          </p:cNvPr>
          <p:cNvSpPr txBox="1"/>
          <p:nvPr/>
        </p:nvSpPr>
        <p:spPr>
          <a:xfrm>
            <a:off x="1" y="1"/>
            <a:ext cx="1219200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960"/>
            <a:endParaRPr lang="it-IT" sz="4000" dirty="0">
              <a:solidFill>
                <a:prstClr val="white"/>
              </a:solidFill>
            </a:endParaRPr>
          </a:p>
          <a:p>
            <a:pPr defTabSz="913960"/>
            <a:r>
              <a:rPr lang="it-IT" sz="4000" b="1" dirty="0">
                <a:solidFill>
                  <a:prstClr val="white"/>
                </a:solidFill>
              </a:rPr>
              <a:t>Celebrante: </a:t>
            </a:r>
            <a:r>
              <a:rPr lang="it-IT" sz="4000" dirty="0">
                <a:solidFill>
                  <a:prstClr val="white"/>
                </a:solidFill>
              </a:rPr>
              <a:t>L'eterno riposo donagli/le ,  o Signore, </a:t>
            </a:r>
          </a:p>
          <a:p>
            <a:pPr marL="2606675" indent="-2606675" defTabSz="913960"/>
            <a:r>
              <a:rPr lang="it-IT" sz="4000" dirty="0">
                <a:solidFill>
                  <a:prstClr val="white"/>
                </a:solidFill>
              </a:rPr>
              <a:t>                      e splenda a lui/lei  la luce perpetua.</a:t>
            </a:r>
          </a:p>
          <a:p>
            <a:pPr defTabSz="913960"/>
            <a:endParaRPr lang="it-IT" sz="4000" dirty="0">
              <a:solidFill>
                <a:prstClr val="white"/>
              </a:solidFill>
            </a:endParaRPr>
          </a:p>
          <a:p>
            <a:pPr marL="1528763" indent="-1528763" defTabSz="913960"/>
            <a:r>
              <a:rPr lang="it-IT" sz="4000" b="1" u="sng" dirty="0">
                <a:solidFill>
                  <a:prstClr val="white"/>
                </a:solidFill>
              </a:rPr>
              <a:t>TUTTI</a:t>
            </a:r>
            <a:r>
              <a:rPr lang="it-IT" sz="4000" b="1" dirty="0">
                <a:solidFill>
                  <a:prstClr val="white"/>
                </a:solidFill>
              </a:rPr>
              <a:t>: Accogliete la sua anima e presentatela al trono dell'Altissimo.</a:t>
            </a:r>
          </a:p>
          <a:p>
            <a:pPr algn="just" defTabSz="913960"/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52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925741E-DA36-4CF4-B437-CDFA623F42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1604"/>
            <a:ext cx="12191999" cy="688960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EEBDD0-EAB9-4C8E-B17E-EB7FFB6F882E}"/>
              </a:ext>
            </a:extLst>
          </p:cNvPr>
          <p:cNvSpPr txBox="1"/>
          <p:nvPr/>
        </p:nvSpPr>
        <p:spPr>
          <a:xfrm>
            <a:off x="1" y="4990311"/>
            <a:ext cx="121919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«Se dovessi camminare in una valle oscura,</a:t>
            </a:r>
            <a:br>
              <a:rPr lang="it-IT" sz="36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</a:br>
            <a:r>
              <a:rPr lang="it-IT" sz="36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non temerei alcun male, perché tu sei con me.</a:t>
            </a:r>
            <a:br>
              <a:rPr lang="it-IT" sz="36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</a:br>
            <a:r>
              <a:rPr lang="it-IT" sz="36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Il tuo bastone e il tuo vincastro mi dànno sicurezza»</a:t>
            </a:r>
            <a:endParaRPr lang="it-IT" sz="3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89933" y="0"/>
            <a:ext cx="11447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ACCOMPAGNIAMO RAFFAELE ALL’INCONTRO COL SIGNORE</a:t>
            </a:r>
          </a:p>
        </p:txBody>
      </p:sp>
    </p:spTree>
    <p:extLst>
      <p:ext uri="{BB962C8B-B14F-4D97-AF65-F5344CB8AC3E}">
        <p14:creationId xmlns:p14="http://schemas.microsoft.com/office/powerpoint/2010/main" val="20890439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5675BCD-1A66-4FAC-9B38-B3490A32D8C5}"/>
              </a:ext>
            </a:extLst>
          </p:cNvPr>
          <p:cNvSpPr txBox="1"/>
          <p:nvPr/>
        </p:nvSpPr>
        <p:spPr>
          <a:xfrm>
            <a:off x="86062" y="332657"/>
            <a:ext cx="1200912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</a:rPr>
              <a:t>Celebrante:  </a:t>
            </a:r>
          </a:p>
          <a:p>
            <a:r>
              <a:rPr lang="it-IT" sz="4000" dirty="0">
                <a:solidFill>
                  <a:schemeClr val="bg1"/>
                </a:solidFill>
              </a:rPr>
              <a:t>         In Paradiso ti accompagnino gli Angeli,</a:t>
            </a:r>
          </a:p>
          <a:p>
            <a:endParaRPr lang="it-IT" sz="4000" b="1" dirty="0">
              <a:solidFill>
                <a:schemeClr val="bg1"/>
              </a:solidFill>
            </a:endParaRPr>
          </a:p>
          <a:p>
            <a:r>
              <a:rPr lang="it-IT" sz="4000" b="1" u="sng" dirty="0">
                <a:solidFill>
                  <a:schemeClr val="bg1"/>
                </a:solidFill>
              </a:rPr>
              <a:t>TUTTI</a:t>
            </a:r>
            <a:r>
              <a:rPr lang="it-IT" sz="4000" b="1" dirty="0">
                <a:solidFill>
                  <a:schemeClr val="bg1"/>
                </a:solidFill>
              </a:rPr>
              <a:t>: </a:t>
            </a:r>
          </a:p>
          <a:p>
            <a:r>
              <a:rPr lang="it-IT" sz="4000" b="1" dirty="0">
                <a:solidFill>
                  <a:schemeClr val="bg1"/>
                </a:solidFill>
              </a:rPr>
              <a:t>         al tuo arrivo ti accolgano i Martiri,</a:t>
            </a:r>
          </a:p>
          <a:p>
            <a:r>
              <a:rPr lang="it-IT" sz="4000" b="1" dirty="0">
                <a:solidFill>
                  <a:schemeClr val="bg1"/>
                </a:solidFill>
              </a:rPr>
              <a:t>         e ti conducano nella Santa Gerusalemme.</a:t>
            </a:r>
          </a:p>
          <a:p>
            <a:r>
              <a:rPr lang="it-IT" sz="4000" b="1" dirty="0">
                <a:solidFill>
                  <a:schemeClr val="bg1"/>
                </a:solidFill>
              </a:rPr>
              <a:t>         Ti accolga il coro degli Angeli,</a:t>
            </a:r>
          </a:p>
          <a:p>
            <a:r>
              <a:rPr lang="it-IT" sz="4000" b="1" dirty="0">
                <a:solidFill>
                  <a:schemeClr val="bg1"/>
                </a:solidFill>
              </a:rPr>
              <a:t>         e con Lazzaro povero in terra </a:t>
            </a:r>
          </a:p>
          <a:p>
            <a:r>
              <a:rPr lang="it-IT" sz="4000" b="1" dirty="0">
                <a:solidFill>
                  <a:schemeClr val="bg1"/>
                </a:solidFill>
              </a:rPr>
              <a:t>         tu possa godere il riposo eterno nel cielo.</a:t>
            </a:r>
          </a:p>
        </p:txBody>
      </p:sp>
    </p:spTree>
    <p:extLst>
      <p:ext uri="{BB962C8B-B14F-4D97-AF65-F5344CB8AC3E}">
        <p14:creationId xmlns:p14="http://schemas.microsoft.com/office/powerpoint/2010/main" val="399840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14EEE1-73A7-4A61-AEBC-ECF108C72042}"/>
              </a:ext>
            </a:extLst>
          </p:cNvPr>
          <p:cNvSpPr txBox="1"/>
          <p:nvPr/>
        </p:nvSpPr>
        <p:spPr>
          <a:xfrm>
            <a:off x="1" y="1"/>
            <a:ext cx="1219200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960"/>
            <a:endParaRPr lang="it-IT" sz="4000" dirty="0">
              <a:solidFill>
                <a:prstClr val="white"/>
              </a:solidFill>
            </a:endParaRPr>
          </a:p>
          <a:p>
            <a:pPr defTabSz="913960"/>
            <a:r>
              <a:rPr lang="it-IT" sz="4000" b="1" dirty="0">
                <a:solidFill>
                  <a:prstClr val="white"/>
                </a:solidFill>
              </a:rPr>
              <a:t>Celebrante: </a:t>
            </a:r>
            <a:r>
              <a:rPr lang="it-IT" sz="4000" dirty="0">
                <a:solidFill>
                  <a:prstClr val="white"/>
                </a:solidFill>
              </a:rPr>
              <a:t>L'eterno riposo donagli/le ,  o Signore, </a:t>
            </a:r>
          </a:p>
          <a:p>
            <a:pPr marL="2606675" indent="-2606675" defTabSz="913960"/>
            <a:r>
              <a:rPr lang="it-IT" sz="4000" dirty="0">
                <a:solidFill>
                  <a:prstClr val="white"/>
                </a:solidFill>
              </a:rPr>
              <a:t>                      e splenda a lui/lei  la luce perpetua.</a:t>
            </a:r>
          </a:p>
          <a:p>
            <a:pPr defTabSz="913960"/>
            <a:endParaRPr lang="it-IT" sz="4000" dirty="0">
              <a:solidFill>
                <a:prstClr val="white"/>
              </a:solidFill>
            </a:endParaRPr>
          </a:p>
          <a:p>
            <a:pPr marL="1528763" indent="-1528763" defTabSz="913960"/>
            <a:r>
              <a:rPr lang="it-IT" sz="4000" b="1" u="sng" dirty="0">
                <a:solidFill>
                  <a:prstClr val="white"/>
                </a:solidFill>
              </a:rPr>
              <a:t>TUTTI</a:t>
            </a:r>
            <a:r>
              <a:rPr lang="it-IT" sz="4000" b="1" dirty="0">
                <a:solidFill>
                  <a:prstClr val="white"/>
                </a:solidFill>
              </a:rPr>
              <a:t>: Accogliete la sua anima e presentatela al trono dell'Altissimo.</a:t>
            </a:r>
          </a:p>
          <a:p>
            <a:pPr algn="just" defTabSz="913960"/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6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925741E-DA36-4CF4-B437-CDFA623F42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1604"/>
            <a:ext cx="12191999" cy="688960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EEBDD0-EAB9-4C8E-B17E-EB7FFB6F882E}"/>
              </a:ext>
            </a:extLst>
          </p:cNvPr>
          <p:cNvSpPr txBox="1"/>
          <p:nvPr/>
        </p:nvSpPr>
        <p:spPr>
          <a:xfrm>
            <a:off x="-122663" y="4990311"/>
            <a:ext cx="1231466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«Se dovessi camminare in una valle oscura,</a:t>
            </a:r>
            <a:br>
              <a:rPr lang="it-IT" sz="36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</a:br>
            <a:r>
              <a:rPr lang="it-IT" sz="36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non temerei alcun male, perché tu sei con me.</a:t>
            </a:r>
            <a:br>
              <a:rPr lang="it-IT" sz="36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</a:br>
            <a:r>
              <a:rPr lang="it-IT" sz="3600" b="1" i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Il tuo bastone e il tuo vincastro mi dànno sicurezza»</a:t>
            </a:r>
            <a:endParaRPr lang="it-IT" sz="3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89933" y="0"/>
            <a:ext cx="11447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ACCOMPAGNIAMO RAFFAELE ALL’INCONTRO COL SIGNORE</a:t>
            </a:r>
          </a:p>
        </p:txBody>
      </p:sp>
    </p:spTree>
    <p:extLst>
      <p:ext uri="{BB962C8B-B14F-4D97-AF65-F5344CB8AC3E}">
        <p14:creationId xmlns:p14="http://schemas.microsoft.com/office/powerpoint/2010/main" val="4234013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925741E-DA36-4CF4-B437-CDFA623F42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718"/>
          <a:stretch/>
        </p:blipFill>
        <p:spPr>
          <a:xfrm>
            <a:off x="1" y="0"/>
            <a:ext cx="12428667" cy="729368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EEBDD0-EAB9-4C8E-B17E-EB7FFB6F882E}"/>
              </a:ext>
            </a:extLst>
          </p:cNvPr>
          <p:cNvSpPr txBox="1"/>
          <p:nvPr/>
        </p:nvSpPr>
        <p:spPr>
          <a:xfrm>
            <a:off x="368489" y="5103674"/>
            <a:ext cx="1182351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«Se dovessi camminare in una valle oscura,</a:t>
            </a:r>
            <a:br>
              <a:rPr lang="it-IT" sz="3600" b="1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</a:br>
            <a:r>
              <a:rPr lang="it-IT" sz="3600" b="1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non temerei alcun male, perché tu sei con me.</a:t>
            </a:r>
            <a:br>
              <a:rPr lang="it-IT" sz="3600" b="1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</a:br>
            <a:r>
              <a:rPr lang="it-IT" sz="3600" b="1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Il tuo bastone e il tuo vincastro mi dànno sicurezza».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69333" y="0"/>
            <a:ext cx="12451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rial Narrow" pitchFamily="34" charset="0"/>
              </a:rPr>
              <a:t>ACCOMPAGNIAMO  RAFFAELE ALL’INCONTRO COL SIGNORE</a:t>
            </a:r>
          </a:p>
        </p:txBody>
      </p:sp>
    </p:spTree>
    <p:extLst>
      <p:ext uri="{BB962C8B-B14F-4D97-AF65-F5344CB8AC3E}">
        <p14:creationId xmlns:p14="http://schemas.microsoft.com/office/powerpoint/2010/main" val="5379614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8E19B95-9E22-41F2-9FDB-C7C7A8633D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4471" y="-598713"/>
            <a:ext cx="12460941" cy="840629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7F117F9-C96F-4DB4-8CEA-915B1EF39708}"/>
              </a:ext>
            </a:extLst>
          </p:cNvPr>
          <p:cNvSpPr txBox="1"/>
          <p:nvPr/>
        </p:nvSpPr>
        <p:spPr>
          <a:xfrm>
            <a:off x="7238999" y="-4789714"/>
            <a:ext cx="48659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Padre nostro, che sei nei cieli,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sia santificato il Tuo nome, 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venga il Tuo regno,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 sia fatta la Tua volontà,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come in cielo così in terra.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Dacci oggi il nostro pane quotidiano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e rimetti a noi i nostri debiti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come noi li rimettiamo ai nostri debitori,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e non ci indurre in tentazione,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</a:rPr>
              <a:t>ma liberaci dal male.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836220" y="-5417"/>
            <a:ext cx="89289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prstClr val="white"/>
                </a:solidFill>
              </a:rPr>
              <a:t>Padre nostro, che sei nei cieli,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sia santificato il Tuo nome, 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venga il Tuo regno,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 sia fatta la Tua volontà,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come in cielo così in terra.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Dacci oggi il nostro pane quotidiano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e rimetti a noi i nostri debiti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come </a:t>
            </a:r>
            <a:r>
              <a:rPr lang="it-IT" sz="4000" b="1" dirty="0">
                <a:solidFill>
                  <a:schemeClr val="bg1"/>
                </a:solidFill>
              </a:rPr>
              <a:t>anche</a:t>
            </a:r>
            <a:r>
              <a:rPr lang="it-IT" sz="4000" b="1" dirty="0">
                <a:solidFill>
                  <a:prstClr val="white"/>
                </a:solidFill>
              </a:rPr>
              <a:t> noi li rimettiamo 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ai nostri debitori,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e </a:t>
            </a:r>
            <a:r>
              <a:rPr lang="it-IT" sz="4000" b="1" dirty="0">
                <a:solidFill>
                  <a:schemeClr val="bg1"/>
                </a:solidFill>
              </a:rPr>
              <a:t>non abbandonarci </a:t>
            </a:r>
            <a:r>
              <a:rPr lang="it-IT" sz="4000" b="1" dirty="0">
                <a:solidFill>
                  <a:prstClr val="white"/>
                </a:solidFill>
              </a:rPr>
              <a:t>alla tentazione,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ma liberaci dal male. </a:t>
            </a:r>
          </a:p>
        </p:txBody>
      </p:sp>
    </p:spTree>
    <p:extLst>
      <p:ext uri="{BB962C8B-B14F-4D97-AF65-F5344CB8AC3E}">
        <p14:creationId xmlns:p14="http://schemas.microsoft.com/office/powerpoint/2010/main" val="7098319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925741E-DA36-4CF4-B437-CDFA623F42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718"/>
          <a:stretch/>
        </p:blipFill>
        <p:spPr>
          <a:xfrm>
            <a:off x="1" y="0"/>
            <a:ext cx="12428667" cy="729368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EEBDD0-EAB9-4C8E-B17E-EB7FFB6F882E}"/>
              </a:ext>
            </a:extLst>
          </p:cNvPr>
          <p:cNvSpPr txBox="1"/>
          <p:nvPr/>
        </p:nvSpPr>
        <p:spPr>
          <a:xfrm>
            <a:off x="368489" y="5103674"/>
            <a:ext cx="1182351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«Se dovessi camminare in una valle oscura,</a:t>
            </a:r>
            <a:br>
              <a:rPr lang="it-IT" sz="3600" b="1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</a:br>
            <a:r>
              <a:rPr lang="it-IT" sz="3600" b="1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non temerei alcun male, perché tu sei con me.</a:t>
            </a:r>
            <a:br>
              <a:rPr lang="it-IT" sz="3600" b="1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</a:br>
            <a:r>
              <a:rPr lang="it-IT" sz="3600" b="1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Il tuo bastone e il tuo vincastro mi dànno sicurezza».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69333" y="0"/>
            <a:ext cx="12451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rial Narrow" pitchFamily="34" charset="0"/>
              </a:rPr>
              <a:t>ACCOMPAGNIAMO  RAFFAELE ALL’INCONTRO COL SIGNORE</a:t>
            </a:r>
          </a:p>
        </p:txBody>
      </p:sp>
    </p:spTree>
    <p:extLst>
      <p:ext uri="{BB962C8B-B14F-4D97-AF65-F5344CB8AC3E}">
        <p14:creationId xmlns:p14="http://schemas.microsoft.com/office/powerpoint/2010/main" val="5379614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14EEE1-73A7-4A61-AEBC-ECF108C72042}"/>
              </a:ext>
            </a:extLst>
          </p:cNvPr>
          <p:cNvSpPr txBox="1"/>
          <p:nvPr/>
        </p:nvSpPr>
        <p:spPr>
          <a:xfrm>
            <a:off x="1" y="2"/>
            <a:ext cx="121920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06675" indent="-2606675" defTabSz="913960"/>
            <a:r>
              <a:rPr lang="it-IT" sz="3600" dirty="0">
                <a:solidFill>
                  <a:prstClr val="white"/>
                </a:solidFill>
              </a:rPr>
              <a:t> </a:t>
            </a:r>
            <a:r>
              <a:rPr lang="it-IT" sz="4000" b="1" dirty="0">
                <a:solidFill>
                  <a:prstClr val="white"/>
                </a:solidFill>
              </a:rPr>
              <a:t>Celebrante: </a:t>
            </a:r>
            <a:r>
              <a:rPr lang="it-IT" sz="4000" dirty="0">
                <a:solidFill>
                  <a:prstClr val="white"/>
                </a:solidFill>
              </a:rPr>
              <a:t>Venite, Santi di Dio, accorrete, angeli del Signore.</a:t>
            </a:r>
          </a:p>
          <a:p>
            <a:pPr defTabSz="913960"/>
            <a:endParaRPr lang="it-IT" sz="2000" dirty="0">
              <a:solidFill>
                <a:prstClr val="white"/>
              </a:solidFill>
            </a:endParaRPr>
          </a:p>
          <a:p>
            <a:pPr marL="1433513" indent="-1433513" defTabSz="913960"/>
            <a:r>
              <a:rPr lang="it-IT" sz="4000" b="1" u="sng" dirty="0">
                <a:solidFill>
                  <a:prstClr val="white"/>
                </a:solidFill>
              </a:rPr>
              <a:t>TUTTI</a:t>
            </a:r>
            <a:r>
              <a:rPr lang="it-IT" sz="4000" dirty="0">
                <a:solidFill>
                  <a:prstClr val="white"/>
                </a:solidFill>
              </a:rPr>
              <a:t>:</a:t>
            </a:r>
            <a:r>
              <a:rPr lang="it-IT" sz="4000" b="1" dirty="0">
                <a:solidFill>
                  <a:prstClr val="white"/>
                </a:solidFill>
              </a:rPr>
              <a:t> Accogliete la sua anima e presentatela al trono dell'Altissimo.</a:t>
            </a:r>
          </a:p>
          <a:p>
            <a:pPr defTabSz="913960"/>
            <a:endParaRPr lang="it-IT" sz="2000" b="1" dirty="0">
              <a:solidFill>
                <a:prstClr val="white"/>
              </a:solidFill>
            </a:endParaRPr>
          </a:p>
          <a:p>
            <a:pPr marL="1882775" indent="-1882775" defTabSz="913960"/>
            <a:r>
              <a:rPr lang="it-IT" sz="4000" b="1" dirty="0">
                <a:solidFill>
                  <a:prstClr val="white"/>
                </a:solidFill>
              </a:rPr>
              <a:t>Celebrante: </a:t>
            </a:r>
            <a:r>
              <a:rPr lang="it-IT" sz="4000" dirty="0">
                <a:solidFill>
                  <a:prstClr val="white"/>
                </a:solidFill>
              </a:rPr>
              <a:t>Ti accolga Cristo, che ti ha chiamato, e gli Angeli ti conducano con Abramo in Paradiso. </a:t>
            </a:r>
          </a:p>
          <a:p>
            <a:pPr defTabSz="913960"/>
            <a:endParaRPr lang="it-IT" sz="2000" dirty="0">
              <a:solidFill>
                <a:prstClr val="white"/>
              </a:solidFill>
            </a:endParaRPr>
          </a:p>
          <a:p>
            <a:pPr marL="1433513" indent="-1433513" defTabSz="913960"/>
            <a:r>
              <a:rPr lang="it-IT" sz="4000" b="1" u="sng" dirty="0">
                <a:solidFill>
                  <a:prstClr val="white"/>
                </a:solidFill>
              </a:rPr>
              <a:t>TUTTI</a:t>
            </a:r>
            <a:r>
              <a:rPr lang="it-IT" sz="4000" dirty="0">
                <a:solidFill>
                  <a:prstClr val="white"/>
                </a:solidFill>
              </a:rPr>
              <a:t>: </a:t>
            </a:r>
            <a:r>
              <a:rPr lang="it-IT" sz="4000" b="1" dirty="0">
                <a:solidFill>
                  <a:prstClr val="white"/>
                </a:solidFill>
              </a:rPr>
              <a:t>Accogliete la sua anima e presentatela al trono dell'Altissimo.</a:t>
            </a:r>
          </a:p>
        </p:txBody>
      </p:sp>
    </p:spTree>
    <p:extLst>
      <p:ext uri="{BB962C8B-B14F-4D97-AF65-F5344CB8AC3E}">
        <p14:creationId xmlns:p14="http://schemas.microsoft.com/office/powerpoint/2010/main" val="151962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14EEE1-73A7-4A61-AEBC-ECF108C72042}"/>
              </a:ext>
            </a:extLst>
          </p:cNvPr>
          <p:cNvSpPr txBox="1"/>
          <p:nvPr/>
        </p:nvSpPr>
        <p:spPr>
          <a:xfrm>
            <a:off x="1" y="1"/>
            <a:ext cx="1219200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960"/>
            <a:endParaRPr lang="it-IT" sz="4000" dirty="0">
              <a:solidFill>
                <a:prstClr val="white"/>
              </a:solidFill>
            </a:endParaRPr>
          </a:p>
          <a:p>
            <a:pPr defTabSz="913960"/>
            <a:r>
              <a:rPr lang="it-IT" sz="4000" b="1" dirty="0">
                <a:solidFill>
                  <a:prstClr val="white"/>
                </a:solidFill>
              </a:rPr>
              <a:t>Celebrante: </a:t>
            </a:r>
            <a:r>
              <a:rPr lang="it-IT" sz="4000" dirty="0">
                <a:solidFill>
                  <a:prstClr val="white"/>
                </a:solidFill>
              </a:rPr>
              <a:t>L'eterno riposo donagli/le ,  o Signore, </a:t>
            </a:r>
          </a:p>
          <a:p>
            <a:pPr marL="2606675" indent="-2606675" defTabSz="913960"/>
            <a:r>
              <a:rPr lang="it-IT" sz="4000" dirty="0">
                <a:solidFill>
                  <a:prstClr val="white"/>
                </a:solidFill>
              </a:rPr>
              <a:t>                      e splenda a lui/lei  la luce perpetua.</a:t>
            </a:r>
          </a:p>
          <a:p>
            <a:pPr defTabSz="913960"/>
            <a:endParaRPr lang="it-IT" sz="4000" dirty="0">
              <a:solidFill>
                <a:prstClr val="white"/>
              </a:solidFill>
            </a:endParaRPr>
          </a:p>
          <a:p>
            <a:pPr marL="1528763" indent="-1528763" defTabSz="913960"/>
            <a:r>
              <a:rPr lang="it-IT" sz="4000" b="1" u="sng" dirty="0">
                <a:solidFill>
                  <a:prstClr val="white"/>
                </a:solidFill>
              </a:rPr>
              <a:t>TUTTI</a:t>
            </a:r>
            <a:r>
              <a:rPr lang="it-IT" sz="4000" b="1" dirty="0">
                <a:solidFill>
                  <a:prstClr val="white"/>
                </a:solidFill>
              </a:rPr>
              <a:t>: Accogliete la sua anima e presentatela al trono dell'Altissimo.</a:t>
            </a:r>
          </a:p>
          <a:p>
            <a:pPr algn="just" defTabSz="913960"/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925741E-DA36-4CF4-B437-CDFA623F42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718"/>
          <a:stretch/>
        </p:blipFill>
        <p:spPr>
          <a:xfrm>
            <a:off x="1" y="0"/>
            <a:ext cx="12428667" cy="729368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EEBDD0-EAB9-4C8E-B17E-EB7FFB6F882E}"/>
              </a:ext>
            </a:extLst>
          </p:cNvPr>
          <p:cNvSpPr txBox="1"/>
          <p:nvPr/>
        </p:nvSpPr>
        <p:spPr>
          <a:xfrm>
            <a:off x="368489" y="5103674"/>
            <a:ext cx="1182351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«Se dovessi camminare in una valle oscura,</a:t>
            </a:r>
            <a:br>
              <a:rPr lang="it-IT" sz="3600" b="1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</a:br>
            <a:r>
              <a:rPr lang="it-IT" sz="3600" b="1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non temerei alcun male, perché tu sei con me.</a:t>
            </a:r>
            <a:br>
              <a:rPr lang="it-IT" sz="3600" b="1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</a:br>
            <a:r>
              <a:rPr lang="it-IT" sz="3600" b="1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Il tuo bastone e il tuo vincastro mi dànno sicurezza».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82222" y="0"/>
            <a:ext cx="12451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rial Narrow" pitchFamily="34" charset="0"/>
              </a:rPr>
              <a:t>ACCOMPAGNIAMO  RAFFAELE ALL’INCONTRO COL SIGNORE</a:t>
            </a:r>
          </a:p>
        </p:txBody>
      </p:sp>
    </p:spTree>
    <p:extLst>
      <p:ext uri="{BB962C8B-B14F-4D97-AF65-F5344CB8AC3E}">
        <p14:creationId xmlns:p14="http://schemas.microsoft.com/office/powerpoint/2010/main" val="537961421"/>
      </p:ext>
    </p:extLst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5675BCD-1A66-4FAC-9B38-B3490A32D8C5}"/>
              </a:ext>
            </a:extLst>
          </p:cNvPr>
          <p:cNvSpPr txBox="1"/>
          <p:nvPr/>
        </p:nvSpPr>
        <p:spPr>
          <a:xfrm>
            <a:off x="86062" y="332657"/>
            <a:ext cx="1200912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</a:rPr>
              <a:t>Celebrante:  </a:t>
            </a:r>
          </a:p>
          <a:p>
            <a:r>
              <a:rPr lang="it-IT" sz="4000" dirty="0">
                <a:solidFill>
                  <a:schemeClr val="bg1"/>
                </a:solidFill>
              </a:rPr>
              <a:t>         In Paradiso ti accompagnino gli Angeli,</a:t>
            </a:r>
          </a:p>
          <a:p>
            <a:endParaRPr lang="it-IT" sz="4000" b="1" dirty="0">
              <a:solidFill>
                <a:schemeClr val="bg1"/>
              </a:solidFill>
            </a:endParaRPr>
          </a:p>
          <a:p>
            <a:r>
              <a:rPr lang="it-IT" sz="4000" b="1" u="sng" dirty="0">
                <a:solidFill>
                  <a:schemeClr val="bg1"/>
                </a:solidFill>
              </a:rPr>
              <a:t>TUTTI</a:t>
            </a:r>
            <a:r>
              <a:rPr lang="it-IT" sz="4000" b="1" dirty="0">
                <a:solidFill>
                  <a:schemeClr val="bg1"/>
                </a:solidFill>
              </a:rPr>
              <a:t>: </a:t>
            </a:r>
          </a:p>
          <a:p>
            <a:r>
              <a:rPr lang="it-IT" sz="4000" b="1" dirty="0">
                <a:solidFill>
                  <a:schemeClr val="bg1"/>
                </a:solidFill>
              </a:rPr>
              <a:t>         al tuo arrivo ti accolgano i Martiri,</a:t>
            </a:r>
          </a:p>
          <a:p>
            <a:r>
              <a:rPr lang="it-IT" sz="4000" b="1" dirty="0">
                <a:solidFill>
                  <a:schemeClr val="bg1"/>
                </a:solidFill>
              </a:rPr>
              <a:t>         e ti conducano nella Santa Gerusalemme.</a:t>
            </a:r>
          </a:p>
          <a:p>
            <a:r>
              <a:rPr lang="it-IT" sz="4000" b="1" dirty="0">
                <a:solidFill>
                  <a:schemeClr val="bg1"/>
                </a:solidFill>
              </a:rPr>
              <a:t>         Ti accolga il coro degli Angeli,</a:t>
            </a:r>
          </a:p>
          <a:p>
            <a:r>
              <a:rPr lang="it-IT" sz="4000" b="1" dirty="0">
                <a:solidFill>
                  <a:schemeClr val="bg1"/>
                </a:solidFill>
              </a:rPr>
              <a:t>         e con Lazzaro povero in terra </a:t>
            </a:r>
          </a:p>
          <a:p>
            <a:r>
              <a:rPr lang="it-IT" sz="4000" b="1" dirty="0">
                <a:solidFill>
                  <a:schemeClr val="bg1"/>
                </a:solidFill>
              </a:rPr>
              <a:t>         tu possa godere il riposo eterno nel cielo.</a:t>
            </a:r>
          </a:p>
        </p:txBody>
      </p:sp>
    </p:spTree>
    <p:extLst>
      <p:ext uri="{BB962C8B-B14F-4D97-AF65-F5344CB8AC3E}">
        <p14:creationId xmlns:p14="http://schemas.microsoft.com/office/powerpoint/2010/main" val="131966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925741E-DA36-4CF4-B437-CDFA623F42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718"/>
          <a:stretch/>
        </p:blipFill>
        <p:spPr>
          <a:xfrm>
            <a:off x="1" y="0"/>
            <a:ext cx="12428667" cy="729368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EEBDD0-EAB9-4C8E-B17E-EB7FFB6F882E}"/>
              </a:ext>
            </a:extLst>
          </p:cNvPr>
          <p:cNvSpPr txBox="1"/>
          <p:nvPr/>
        </p:nvSpPr>
        <p:spPr>
          <a:xfrm>
            <a:off x="368489" y="5103674"/>
            <a:ext cx="1182351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«Se dovessi camminare in una valle oscura,</a:t>
            </a:r>
            <a:br>
              <a:rPr lang="it-IT" sz="3600" b="1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</a:br>
            <a:r>
              <a:rPr lang="it-IT" sz="3600" b="1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non temerei alcun male, perché tu sei con me.</a:t>
            </a:r>
            <a:br>
              <a:rPr lang="it-IT" sz="3600" b="1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</a:br>
            <a:r>
              <a:rPr lang="it-IT" sz="3600" b="1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Il tuo bastone e il tuo vincastro mi dànno sicurezza».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68835" y="0"/>
            <a:ext cx="11553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rial Narrow" pitchFamily="34" charset="0"/>
              </a:rPr>
              <a:t>ACCOMPAGNIAMO RAFFAELE  ALL’INCONTRO COL SIGNORE</a:t>
            </a:r>
          </a:p>
        </p:txBody>
      </p:sp>
    </p:spTree>
    <p:extLst>
      <p:ext uri="{BB962C8B-B14F-4D97-AF65-F5344CB8AC3E}">
        <p14:creationId xmlns:p14="http://schemas.microsoft.com/office/powerpoint/2010/main" val="276180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7C06EE5-7F05-4362-83F9-B485CD4C50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649EF35-20B6-4830-9303-66AEF0A87FA7}"/>
              </a:ext>
            </a:extLst>
          </p:cNvPr>
          <p:cNvSpPr txBox="1"/>
          <p:nvPr/>
        </p:nvSpPr>
        <p:spPr>
          <a:xfrm>
            <a:off x="573206" y="3966189"/>
            <a:ext cx="114641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«Padre delle misericordie</a:t>
            </a:r>
            <a:br>
              <a:rPr lang="it-IT" sz="3600" b="1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</a:br>
            <a:r>
              <a:rPr lang="it-IT" sz="3600" b="1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e Dio di ogni consolazione,</a:t>
            </a:r>
            <a:br>
              <a:rPr lang="it-IT" sz="3600" b="1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</a:br>
            <a:r>
              <a:rPr lang="it-IT" sz="3600" b="1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che ci ami di eterno amore</a:t>
            </a:r>
            <a:br>
              <a:rPr lang="it-IT" sz="3600" b="1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</a:br>
            <a:r>
              <a:rPr lang="it-IT" sz="3600" b="1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e trasformi l'ombra della morte in aurora di vita,</a:t>
            </a:r>
            <a:br>
              <a:rPr lang="it-IT" sz="3600" b="1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</a:br>
            <a:r>
              <a:rPr lang="it-IT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s</a:t>
            </a:r>
            <a:r>
              <a:rPr lang="it-IT" sz="3600" b="1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ii </a:t>
            </a:r>
            <a:r>
              <a:rPr lang="it-IT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T</a:t>
            </a:r>
            <a:r>
              <a:rPr lang="it-IT" sz="3600" b="1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u il nostro rifugio e conforto».</a:t>
            </a:r>
            <a:br>
              <a:rPr lang="it-IT" sz="3600" b="1" i="0" dirty="0">
                <a:solidFill>
                  <a:srgbClr val="800000"/>
                </a:solidFill>
                <a:effectLst/>
                <a:latin typeface="Book Antiqua" panose="02040602050305030304" pitchFamily="18" charset="0"/>
              </a:rPr>
            </a:b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72957" y="-1"/>
            <a:ext cx="11452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rial Narrow" pitchFamily="34" charset="0"/>
              </a:rPr>
              <a:t>ACCOMPAGNIAMO  GIULIO  ALL’INCONTRO CON IL SIGNORE</a:t>
            </a:r>
          </a:p>
        </p:txBody>
      </p:sp>
    </p:spTree>
    <p:extLst>
      <p:ext uri="{BB962C8B-B14F-4D97-AF65-F5344CB8AC3E}">
        <p14:creationId xmlns:p14="http://schemas.microsoft.com/office/powerpoint/2010/main" val="4211303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17"/>
            <a:ext cx="12191998" cy="685799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EEBDD0-EAB9-4C8E-B17E-EB7FFB6F882E}"/>
              </a:ext>
            </a:extLst>
          </p:cNvPr>
          <p:cNvSpPr txBox="1"/>
          <p:nvPr/>
        </p:nvSpPr>
        <p:spPr>
          <a:xfrm flipH="1">
            <a:off x="3824382" y="4700367"/>
            <a:ext cx="74192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i="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«</a:t>
            </a:r>
            <a:r>
              <a:rPr lang="it-IT" sz="400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Accoglimi, Signore: </a:t>
            </a:r>
          </a:p>
          <a:p>
            <a:pPr algn="ctr"/>
            <a:r>
              <a:rPr lang="it-IT" sz="400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in te ho posto la mia speranza</a:t>
            </a:r>
            <a:r>
              <a:rPr lang="it-IT" sz="4000" b="1" i="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»</a:t>
            </a:r>
          </a:p>
          <a:p>
            <a:pPr algn="ctr"/>
            <a:r>
              <a:rPr lang="it-IT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dal Salmo 24</a:t>
            </a:r>
            <a:endParaRPr lang="it-IT" sz="4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96088" y="379460"/>
            <a:ext cx="9843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ACCOMPAGNIAMO …. ALL’INCONTRO COL SIGNORE</a:t>
            </a:r>
          </a:p>
        </p:txBody>
      </p:sp>
    </p:spTree>
    <p:extLst>
      <p:ext uri="{BB962C8B-B14F-4D97-AF65-F5344CB8AC3E}">
        <p14:creationId xmlns:p14="http://schemas.microsoft.com/office/powerpoint/2010/main" val="14397640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4172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8E19B95-9E22-41F2-9FDB-C7C7A8633D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4471" y="-598713"/>
            <a:ext cx="12460941" cy="840629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7F117F9-C96F-4DB4-8CEA-915B1EF39708}"/>
              </a:ext>
            </a:extLst>
          </p:cNvPr>
          <p:cNvSpPr txBox="1"/>
          <p:nvPr/>
        </p:nvSpPr>
        <p:spPr>
          <a:xfrm>
            <a:off x="7238999" y="-4789714"/>
            <a:ext cx="48659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Padre nostro, che sei nei cieli,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sia santificato il Tuo nome, 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venga il Tuo regno,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 sia fatta la Tua volontà,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come in cielo così in terra.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Dacci oggi il nostro pane quotidiano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e rimetti a noi i nostri debiti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come noi li rimettiamo ai nostri debitori,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e non ci indurre in tentazione,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</a:rPr>
              <a:t>ma liberaci dal male.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631503" y="-5417"/>
            <a:ext cx="89289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prstClr val="white"/>
                </a:solidFill>
              </a:rPr>
              <a:t>Padre nostro, che sei nei cieli,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sia santificato il Tuo nome, 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venga il Tuo regno,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 sia fatta la Tua volontà,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come in cielo così in terra.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Dacci oggi il nostro pane quotidiano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e rimetti a noi i nostri debiti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come </a:t>
            </a:r>
            <a:r>
              <a:rPr lang="it-IT" sz="4000" b="1" dirty="0">
                <a:solidFill>
                  <a:schemeClr val="bg1"/>
                </a:solidFill>
              </a:rPr>
              <a:t>anche</a:t>
            </a:r>
            <a:r>
              <a:rPr lang="it-IT" sz="4000" b="1" dirty="0">
                <a:solidFill>
                  <a:prstClr val="white"/>
                </a:solidFill>
              </a:rPr>
              <a:t> noi li rimettiamo 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ai nostri debitori,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e </a:t>
            </a:r>
            <a:r>
              <a:rPr lang="it-IT" sz="4000" b="1" dirty="0">
                <a:solidFill>
                  <a:schemeClr val="bg1"/>
                </a:solidFill>
              </a:rPr>
              <a:t>non abbandonarci </a:t>
            </a:r>
            <a:r>
              <a:rPr lang="it-IT" sz="4000" b="1" dirty="0">
                <a:solidFill>
                  <a:prstClr val="white"/>
                </a:solidFill>
              </a:rPr>
              <a:t>alla tentazione,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ma liberaci dal male. </a:t>
            </a:r>
          </a:p>
        </p:txBody>
      </p:sp>
    </p:spTree>
    <p:extLst>
      <p:ext uri="{BB962C8B-B14F-4D97-AF65-F5344CB8AC3E}">
        <p14:creationId xmlns:p14="http://schemas.microsoft.com/office/powerpoint/2010/main" val="18079672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7C06EE5-7F05-4362-83F9-B485CD4C50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649EF35-20B6-4830-9303-66AEF0A87FA7}"/>
              </a:ext>
            </a:extLst>
          </p:cNvPr>
          <p:cNvSpPr txBox="1"/>
          <p:nvPr/>
        </p:nvSpPr>
        <p:spPr>
          <a:xfrm>
            <a:off x="573205" y="3816063"/>
            <a:ext cx="1146411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Book Antiqua" panose="02040602050305030304" pitchFamily="18" charset="0"/>
              </a:rPr>
              <a:t>«Padre delle misericordie</a:t>
            </a:r>
            <a:br>
              <a:rPr lang="it-IT" sz="4000" b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it-IT" sz="4000" b="1" dirty="0">
                <a:solidFill>
                  <a:schemeClr val="bg1"/>
                </a:solidFill>
                <a:latin typeface="Book Antiqua" panose="02040602050305030304" pitchFamily="18" charset="0"/>
              </a:rPr>
              <a:t>e Dio di ogni consolazione,</a:t>
            </a:r>
            <a:br>
              <a:rPr lang="it-IT" sz="4000" b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it-IT" sz="4000" b="1" dirty="0">
                <a:solidFill>
                  <a:schemeClr val="bg1"/>
                </a:solidFill>
                <a:latin typeface="Book Antiqua" panose="02040602050305030304" pitchFamily="18" charset="0"/>
              </a:rPr>
              <a:t>che ci ami di eterno amore</a:t>
            </a:r>
            <a:br>
              <a:rPr lang="it-IT" sz="4000" b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it-IT" sz="4000" b="1" dirty="0">
                <a:solidFill>
                  <a:schemeClr val="bg1"/>
                </a:solidFill>
                <a:latin typeface="Book Antiqua" panose="02040602050305030304" pitchFamily="18" charset="0"/>
              </a:rPr>
              <a:t>e trasformi l'ombra della morte in aurora di vita,</a:t>
            </a:r>
            <a:br>
              <a:rPr lang="it-IT" sz="4000" b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it-IT" sz="4000" b="1" dirty="0">
                <a:solidFill>
                  <a:schemeClr val="bg1"/>
                </a:solidFill>
                <a:latin typeface="Book Antiqua" panose="02040602050305030304" pitchFamily="18" charset="0"/>
              </a:rPr>
              <a:t>sii Tu il nostro rifugio e conforto».</a:t>
            </a:r>
            <a:br>
              <a:rPr lang="it-IT" sz="4000" b="1" dirty="0">
                <a:solidFill>
                  <a:srgbClr val="800000"/>
                </a:solidFill>
                <a:latin typeface="Book Antiqua" panose="02040602050305030304" pitchFamily="18" charset="0"/>
              </a:rPr>
            </a:br>
            <a:endParaRPr lang="it-IT" sz="4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" y="-1"/>
            <a:ext cx="11312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rial Narrow" pitchFamily="34" charset="0"/>
              </a:rPr>
              <a:t>ACCOMPAGNIAMO  VILMA  ALL’INCONTRO CON IL SIGNORE</a:t>
            </a:r>
          </a:p>
        </p:txBody>
      </p:sp>
    </p:spTree>
    <p:extLst>
      <p:ext uri="{BB962C8B-B14F-4D97-AF65-F5344CB8AC3E}">
        <p14:creationId xmlns:p14="http://schemas.microsoft.com/office/powerpoint/2010/main" val="7145925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14EEE1-73A7-4A61-AEBC-ECF108C72042}"/>
              </a:ext>
            </a:extLst>
          </p:cNvPr>
          <p:cNvSpPr txBox="1"/>
          <p:nvPr/>
        </p:nvSpPr>
        <p:spPr>
          <a:xfrm>
            <a:off x="1" y="2"/>
            <a:ext cx="121920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06675" indent="-2606675" defTabSz="913960"/>
            <a:r>
              <a:rPr lang="it-IT" sz="3600" dirty="0">
                <a:solidFill>
                  <a:prstClr val="white"/>
                </a:solidFill>
              </a:rPr>
              <a:t> </a:t>
            </a:r>
            <a:r>
              <a:rPr lang="it-IT" sz="4000" b="1" dirty="0">
                <a:solidFill>
                  <a:prstClr val="white"/>
                </a:solidFill>
              </a:rPr>
              <a:t>Celebrante: </a:t>
            </a:r>
            <a:r>
              <a:rPr lang="it-IT" sz="4000" dirty="0">
                <a:solidFill>
                  <a:prstClr val="white"/>
                </a:solidFill>
              </a:rPr>
              <a:t>Venite, Santi di Dio, accorrete, angeli del Signore.</a:t>
            </a:r>
          </a:p>
          <a:p>
            <a:pPr defTabSz="913960"/>
            <a:endParaRPr lang="it-IT" sz="2000" dirty="0">
              <a:solidFill>
                <a:prstClr val="white"/>
              </a:solidFill>
            </a:endParaRPr>
          </a:p>
          <a:p>
            <a:pPr marL="1433513" indent="-1433513" defTabSz="913960"/>
            <a:r>
              <a:rPr lang="it-IT" sz="4000" b="1" u="sng" dirty="0">
                <a:solidFill>
                  <a:prstClr val="white"/>
                </a:solidFill>
              </a:rPr>
              <a:t>TUTTI</a:t>
            </a:r>
            <a:r>
              <a:rPr lang="it-IT" sz="4000" dirty="0">
                <a:solidFill>
                  <a:prstClr val="white"/>
                </a:solidFill>
              </a:rPr>
              <a:t>:</a:t>
            </a:r>
            <a:r>
              <a:rPr lang="it-IT" sz="4000" b="1" dirty="0">
                <a:solidFill>
                  <a:prstClr val="white"/>
                </a:solidFill>
              </a:rPr>
              <a:t> Accogliete la sua anima e presentatela al trono dell'Altissimo.</a:t>
            </a:r>
          </a:p>
          <a:p>
            <a:pPr defTabSz="913960"/>
            <a:endParaRPr lang="it-IT" sz="2000" b="1" dirty="0">
              <a:solidFill>
                <a:prstClr val="white"/>
              </a:solidFill>
            </a:endParaRPr>
          </a:p>
          <a:p>
            <a:pPr marL="1882775" indent="-1882775" defTabSz="913960"/>
            <a:r>
              <a:rPr lang="it-IT" sz="4000" b="1" dirty="0">
                <a:solidFill>
                  <a:prstClr val="white"/>
                </a:solidFill>
              </a:rPr>
              <a:t>Celebrante: </a:t>
            </a:r>
            <a:r>
              <a:rPr lang="it-IT" sz="4000" dirty="0">
                <a:solidFill>
                  <a:prstClr val="white"/>
                </a:solidFill>
              </a:rPr>
              <a:t>Ti accolga Cristo, che ti ha chiamato, e gli Angeli ti conducano con Abramo in Paradiso. </a:t>
            </a:r>
          </a:p>
          <a:p>
            <a:pPr defTabSz="913960"/>
            <a:endParaRPr lang="it-IT" sz="2000" dirty="0">
              <a:solidFill>
                <a:prstClr val="white"/>
              </a:solidFill>
            </a:endParaRPr>
          </a:p>
          <a:p>
            <a:pPr marL="1433513" indent="-1433513" defTabSz="913960"/>
            <a:r>
              <a:rPr lang="it-IT" sz="4000" b="1" u="sng" dirty="0">
                <a:solidFill>
                  <a:prstClr val="white"/>
                </a:solidFill>
              </a:rPr>
              <a:t>TUTTI</a:t>
            </a:r>
            <a:r>
              <a:rPr lang="it-IT" sz="4000" dirty="0">
                <a:solidFill>
                  <a:prstClr val="white"/>
                </a:solidFill>
              </a:rPr>
              <a:t>: </a:t>
            </a:r>
            <a:r>
              <a:rPr lang="it-IT" sz="4000" b="1" dirty="0">
                <a:solidFill>
                  <a:prstClr val="white"/>
                </a:solidFill>
              </a:rPr>
              <a:t>Accogliete la sua anima e presentatela al trono dell'Altissimo.</a:t>
            </a:r>
          </a:p>
        </p:txBody>
      </p:sp>
    </p:spTree>
    <p:extLst>
      <p:ext uri="{BB962C8B-B14F-4D97-AF65-F5344CB8AC3E}">
        <p14:creationId xmlns:p14="http://schemas.microsoft.com/office/powerpoint/2010/main" val="397205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14EEE1-73A7-4A61-AEBC-ECF108C72042}"/>
              </a:ext>
            </a:extLst>
          </p:cNvPr>
          <p:cNvSpPr txBox="1"/>
          <p:nvPr/>
        </p:nvSpPr>
        <p:spPr>
          <a:xfrm>
            <a:off x="1" y="1"/>
            <a:ext cx="1219200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960"/>
            <a:endParaRPr lang="it-IT" sz="4000" dirty="0">
              <a:solidFill>
                <a:prstClr val="white"/>
              </a:solidFill>
            </a:endParaRPr>
          </a:p>
          <a:p>
            <a:pPr defTabSz="913960"/>
            <a:r>
              <a:rPr lang="it-IT" sz="4000" b="1" dirty="0">
                <a:solidFill>
                  <a:prstClr val="white"/>
                </a:solidFill>
              </a:rPr>
              <a:t>Celebrante: </a:t>
            </a:r>
            <a:r>
              <a:rPr lang="it-IT" sz="4000" dirty="0">
                <a:solidFill>
                  <a:prstClr val="white"/>
                </a:solidFill>
              </a:rPr>
              <a:t>L'eterno riposo donagli/le ,  o Signore, </a:t>
            </a:r>
          </a:p>
          <a:p>
            <a:pPr marL="2606675" indent="-2606675" defTabSz="913960"/>
            <a:r>
              <a:rPr lang="it-IT" sz="4000" dirty="0">
                <a:solidFill>
                  <a:prstClr val="white"/>
                </a:solidFill>
              </a:rPr>
              <a:t>                      e splenda a lui/lei  la luce perpetua.</a:t>
            </a:r>
          </a:p>
          <a:p>
            <a:pPr defTabSz="913960"/>
            <a:endParaRPr lang="it-IT" sz="4000" dirty="0">
              <a:solidFill>
                <a:prstClr val="white"/>
              </a:solidFill>
            </a:endParaRPr>
          </a:p>
          <a:p>
            <a:pPr marL="1528763" indent="-1528763" defTabSz="913960"/>
            <a:r>
              <a:rPr lang="it-IT" sz="4000" b="1" u="sng" dirty="0">
                <a:solidFill>
                  <a:prstClr val="white"/>
                </a:solidFill>
              </a:rPr>
              <a:t>TUTTI</a:t>
            </a:r>
            <a:r>
              <a:rPr lang="it-IT" sz="4000" b="1" dirty="0">
                <a:solidFill>
                  <a:prstClr val="white"/>
                </a:solidFill>
              </a:rPr>
              <a:t>: Accogliete la sua anima e presentatela al trono dell'Altissimo.</a:t>
            </a:r>
          </a:p>
          <a:p>
            <a:pPr algn="just" defTabSz="913960"/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5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7C06EE5-7F05-4362-83F9-B485CD4C50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649EF35-20B6-4830-9303-66AEF0A87FA7}"/>
              </a:ext>
            </a:extLst>
          </p:cNvPr>
          <p:cNvSpPr txBox="1"/>
          <p:nvPr/>
        </p:nvSpPr>
        <p:spPr>
          <a:xfrm>
            <a:off x="914400" y="3966189"/>
            <a:ext cx="1116386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«Padre delle misericordie</a:t>
            </a:r>
            <a:br>
              <a:rPr lang="it-IT" sz="3600" b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it-IT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e Dio di ogni consolazione,</a:t>
            </a:r>
            <a:br>
              <a:rPr lang="it-IT" sz="3600" b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it-IT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che ci ami di eterno amore</a:t>
            </a:r>
            <a:br>
              <a:rPr lang="it-IT" sz="3600" b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it-IT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e trasformi l'ombra della morte in aurora di vita,</a:t>
            </a:r>
            <a:br>
              <a:rPr lang="it-IT" sz="3600" b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it-IT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sii Tu il nostro rifugio e conforto».</a:t>
            </a:r>
            <a:br>
              <a:rPr lang="it-IT" sz="3600" b="1" dirty="0">
                <a:solidFill>
                  <a:srgbClr val="800000"/>
                </a:solidFill>
                <a:latin typeface="Book Antiqua" panose="02040602050305030304" pitchFamily="18" charset="0"/>
              </a:rPr>
            </a:b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" y="-1"/>
            <a:ext cx="11312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rial Narrow" pitchFamily="34" charset="0"/>
              </a:rPr>
              <a:t>ACCOMPAGNIAMO  VILMA  ALL’INCONTRO CON IL SIGNORE</a:t>
            </a:r>
          </a:p>
        </p:txBody>
      </p:sp>
    </p:spTree>
    <p:extLst>
      <p:ext uri="{BB962C8B-B14F-4D97-AF65-F5344CB8AC3E}">
        <p14:creationId xmlns:p14="http://schemas.microsoft.com/office/powerpoint/2010/main" val="30890196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339" y="325118"/>
            <a:ext cx="10972800" cy="1143000"/>
          </a:xfrm>
        </p:spPr>
        <p:txBody>
          <a:bodyPr>
            <a:normAutofit fontScale="90000"/>
          </a:bodyPr>
          <a:lstStyle/>
          <a:p>
            <a:pPr algn="l" fontAlgn="ctr"/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r>
              <a:rPr lang="it-IT" sz="4000" b="1" dirty="0">
                <a:solidFill>
                  <a:schemeClr val="bg1"/>
                </a:solidFill>
              </a:rPr>
              <a:t>Ave Maria,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piena di grazia,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il Signore è con te,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Tu sei benedetta fra le donne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e benedetto il frutto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del Tuo seno, Gesù.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Santa Maria, Madre di Dio,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prega per noi peccatori,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adesso e nell’ora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della nostra morte.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Amen. </a:t>
            </a:r>
          </a:p>
        </p:txBody>
      </p:sp>
      <p:pic>
        <p:nvPicPr>
          <p:cNvPr id="3" name="Picture 2" descr="img6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6" r="22614" b="68814"/>
          <a:stretch>
            <a:fillRect/>
          </a:stretch>
        </p:blipFill>
        <p:spPr bwMode="auto">
          <a:xfrm>
            <a:off x="6660107" y="193222"/>
            <a:ext cx="5291367" cy="6425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88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5675BCD-1A66-4FAC-9B38-B3490A32D8C5}"/>
              </a:ext>
            </a:extLst>
          </p:cNvPr>
          <p:cNvSpPr txBox="1"/>
          <p:nvPr/>
        </p:nvSpPr>
        <p:spPr>
          <a:xfrm>
            <a:off x="86062" y="332657"/>
            <a:ext cx="1200912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prstClr val="white"/>
                </a:solidFill>
              </a:rPr>
              <a:t>Celebrante:  </a:t>
            </a:r>
          </a:p>
          <a:p>
            <a:r>
              <a:rPr lang="it-IT" sz="4000" dirty="0">
                <a:solidFill>
                  <a:prstClr val="white"/>
                </a:solidFill>
              </a:rPr>
              <a:t>         In Paradiso ti accompagnino gli Angeli,</a:t>
            </a:r>
          </a:p>
          <a:p>
            <a:endParaRPr lang="it-IT" sz="4000" b="1" dirty="0">
              <a:solidFill>
                <a:prstClr val="white"/>
              </a:solidFill>
            </a:endParaRPr>
          </a:p>
          <a:p>
            <a:r>
              <a:rPr lang="it-IT" sz="4000" b="1" u="sng" dirty="0">
                <a:solidFill>
                  <a:prstClr val="white"/>
                </a:solidFill>
              </a:rPr>
              <a:t>TUTTI</a:t>
            </a:r>
            <a:r>
              <a:rPr lang="it-IT" sz="4000" b="1" dirty="0">
                <a:solidFill>
                  <a:prstClr val="white"/>
                </a:solidFill>
              </a:rPr>
              <a:t>: </a:t>
            </a:r>
          </a:p>
          <a:p>
            <a:r>
              <a:rPr lang="it-IT" sz="4000" b="1" dirty="0">
                <a:solidFill>
                  <a:prstClr val="white"/>
                </a:solidFill>
              </a:rPr>
              <a:t>         al tuo arrivo ti accolgano i Martiri,</a:t>
            </a:r>
          </a:p>
          <a:p>
            <a:r>
              <a:rPr lang="it-IT" sz="4000" b="1" dirty="0">
                <a:solidFill>
                  <a:prstClr val="white"/>
                </a:solidFill>
              </a:rPr>
              <a:t>         e ti conducano nella Santa Gerusalemme.</a:t>
            </a:r>
          </a:p>
          <a:p>
            <a:r>
              <a:rPr lang="it-IT" sz="4000" b="1" dirty="0">
                <a:solidFill>
                  <a:prstClr val="white"/>
                </a:solidFill>
              </a:rPr>
              <a:t>         Ti accolga il coro degli Angeli,</a:t>
            </a:r>
          </a:p>
          <a:p>
            <a:r>
              <a:rPr lang="it-IT" sz="4000" b="1" dirty="0">
                <a:solidFill>
                  <a:prstClr val="white"/>
                </a:solidFill>
              </a:rPr>
              <a:t>         e con Lazzaro povero in terra </a:t>
            </a:r>
          </a:p>
          <a:p>
            <a:r>
              <a:rPr lang="it-IT" sz="4000" b="1" dirty="0">
                <a:solidFill>
                  <a:prstClr val="white"/>
                </a:solidFill>
              </a:rPr>
              <a:t>         tu possa godere il riposo eterno nel cielo.</a:t>
            </a:r>
          </a:p>
        </p:txBody>
      </p:sp>
    </p:spTree>
    <p:extLst>
      <p:ext uri="{BB962C8B-B14F-4D97-AF65-F5344CB8AC3E}">
        <p14:creationId xmlns:p14="http://schemas.microsoft.com/office/powerpoint/2010/main" val="360933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7C06EE5-7F05-4362-83F9-B485CD4C50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649EF35-20B6-4830-9303-66AEF0A87FA7}"/>
              </a:ext>
            </a:extLst>
          </p:cNvPr>
          <p:cNvSpPr txBox="1"/>
          <p:nvPr/>
        </p:nvSpPr>
        <p:spPr>
          <a:xfrm>
            <a:off x="914400" y="3966189"/>
            <a:ext cx="1116386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«Padre delle misericordie</a:t>
            </a:r>
            <a:br>
              <a:rPr lang="it-IT" sz="3600" b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it-IT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e Dio di ogni consolazione,</a:t>
            </a:r>
            <a:br>
              <a:rPr lang="it-IT" sz="3600" b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it-IT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che ci ami di eterno amore</a:t>
            </a:r>
            <a:br>
              <a:rPr lang="it-IT" sz="3600" b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it-IT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e trasformi l'ombra della morte in aurora di vita,</a:t>
            </a:r>
            <a:br>
              <a:rPr lang="it-IT" sz="3600" b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it-IT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sii Tu il nostro rifugio e conforto».</a:t>
            </a:r>
            <a:br>
              <a:rPr lang="it-IT" sz="3600" b="1" dirty="0">
                <a:solidFill>
                  <a:srgbClr val="800000"/>
                </a:solidFill>
                <a:latin typeface="Book Antiqua" panose="02040602050305030304" pitchFamily="18" charset="0"/>
              </a:rPr>
            </a:b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" y="-1"/>
            <a:ext cx="11312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rial Narrow" pitchFamily="34" charset="0"/>
              </a:rPr>
              <a:t>ACCOMPAGNIAMO  VILMA  ALL’INCONTRO CON IL SIGNORE</a:t>
            </a:r>
          </a:p>
        </p:txBody>
      </p:sp>
    </p:spTree>
    <p:extLst>
      <p:ext uri="{BB962C8B-B14F-4D97-AF65-F5344CB8AC3E}">
        <p14:creationId xmlns:p14="http://schemas.microsoft.com/office/powerpoint/2010/main" val="30890196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EEA6086-8D1B-4659-99F2-742C4EFBB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" y="0"/>
            <a:ext cx="12187959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BC56888-885E-4321-B931-B355887CB3AD}"/>
              </a:ext>
            </a:extLst>
          </p:cNvPr>
          <p:cNvSpPr txBox="1"/>
          <p:nvPr/>
        </p:nvSpPr>
        <p:spPr>
          <a:xfrm>
            <a:off x="1" y="905233"/>
            <a:ext cx="1230405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latin typeface="Arial Narrow" pitchFamily="34" charset="0"/>
              </a:rPr>
              <a:t>«Ci aggrappiamo alla mano di Dio perché ci conduca nel cammino.</a:t>
            </a:r>
          </a:p>
          <a:p>
            <a:pPr algn="ctr"/>
            <a:r>
              <a:rPr lang="it-IT" sz="3600" b="1" dirty="0">
                <a:solidFill>
                  <a:schemeClr val="bg1"/>
                </a:solidFill>
                <a:latin typeface="Arial Narrow" pitchFamily="34" charset="0"/>
              </a:rPr>
              <a:t>Ci attende un nuovo giorno che ancora non vediamo.</a:t>
            </a:r>
          </a:p>
          <a:p>
            <a:pPr algn="ctr"/>
            <a:r>
              <a:rPr lang="it-IT" sz="3600" b="1" dirty="0">
                <a:solidFill>
                  <a:schemeClr val="bg1"/>
                </a:solidFill>
                <a:latin typeface="Arial Narrow" pitchFamily="34" charset="0"/>
              </a:rPr>
              <a:t>Mentre noi camminiamo ancora nell’oscurità,</a:t>
            </a:r>
          </a:p>
          <a:p>
            <a:pPr algn="ctr"/>
            <a:r>
              <a:rPr lang="it-IT" sz="3600" b="1" dirty="0">
                <a:solidFill>
                  <a:schemeClr val="bg1"/>
                </a:solidFill>
                <a:latin typeface="Arial Narrow" pitchFamily="34" charset="0"/>
              </a:rPr>
              <a:t>la LUCE è già sulla nostra strada».</a:t>
            </a:r>
          </a:p>
          <a:p>
            <a:pPr algn="ctr"/>
            <a:endParaRPr lang="it-IT" sz="2800" b="1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" y="-1"/>
            <a:ext cx="11346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rial Narrow" pitchFamily="34" charset="0"/>
              </a:rPr>
              <a:t>ACCOMPAGNIAMO  GIULIO  ALL’INCONTRO CON IL SIGNORE</a:t>
            </a:r>
          </a:p>
        </p:txBody>
      </p:sp>
    </p:spTree>
    <p:extLst>
      <p:ext uri="{BB962C8B-B14F-4D97-AF65-F5344CB8AC3E}">
        <p14:creationId xmlns:p14="http://schemas.microsoft.com/office/powerpoint/2010/main" val="2368360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339" y="325118"/>
            <a:ext cx="10972800" cy="1143000"/>
          </a:xfrm>
        </p:spPr>
        <p:txBody>
          <a:bodyPr>
            <a:normAutofit fontScale="90000"/>
          </a:bodyPr>
          <a:lstStyle/>
          <a:p>
            <a:pPr algn="ctr" fontAlgn="ctr"/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r>
              <a:rPr lang="it-IT" sz="4000" b="1" dirty="0">
                <a:solidFill>
                  <a:schemeClr val="bg1"/>
                </a:solidFill>
              </a:rPr>
              <a:t>Ave Maria,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piena di grazia,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il Signore è con te,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Tu sei benedetta fra le donne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e benedetto il frutto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del Tuo seno, Gesù.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Santa Maria, Madre di Dio,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prega per noi peccatori,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adesso e nell’ora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della nostra morte.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Amen. </a:t>
            </a:r>
          </a:p>
        </p:txBody>
      </p:sp>
    </p:spTree>
    <p:extLst>
      <p:ext uri="{BB962C8B-B14F-4D97-AF65-F5344CB8AC3E}">
        <p14:creationId xmlns:p14="http://schemas.microsoft.com/office/powerpoint/2010/main" val="143341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9895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8E19B95-9E22-41F2-9FDB-C7C7A8633D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4471" y="-598713"/>
            <a:ext cx="12460941" cy="840629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7F117F9-C96F-4DB4-8CEA-915B1EF39708}"/>
              </a:ext>
            </a:extLst>
          </p:cNvPr>
          <p:cNvSpPr txBox="1"/>
          <p:nvPr/>
        </p:nvSpPr>
        <p:spPr>
          <a:xfrm>
            <a:off x="7238999" y="-4789714"/>
            <a:ext cx="48659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Padre nostro, che sei nei cieli,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sia santificato il Tuo nome, 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venga il Tuo regno,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 sia fatta la Tua volontà,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come in cielo così in terra.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Dacci oggi il nostro pane quotidiano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e rimetti a noi i nostri debiti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come noi li rimettiamo ai nostri debitori,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e non ci indurre in tentazione,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</a:rPr>
              <a:t>ma liberaci dal male.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535969" y="-5417"/>
            <a:ext cx="89289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prstClr val="white"/>
                </a:solidFill>
              </a:rPr>
              <a:t>Padre nostro, che sei nei cieli,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sia santificato il Tuo nome, 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venga il Tuo regno,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 sia fatta la Tua volontà,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come in cielo così in terra.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Dacci oggi il nostro pane quotidiano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e rimetti a noi i nostri debiti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come </a:t>
            </a:r>
            <a:r>
              <a:rPr lang="it-IT" sz="4000" b="1" dirty="0">
                <a:solidFill>
                  <a:schemeClr val="bg1"/>
                </a:solidFill>
              </a:rPr>
              <a:t>anche</a:t>
            </a:r>
            <a:r>
              <a:rPr lang="it-IT" sz="4000" b="1" dirty="0">
                <a:solidFill>
                  <a:prstClr val="white"/>
                </a:solidFill>
              </a:rPr>
              <a:t> noi li rimettiamo 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ai nostri debitori,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e </a:t>
            </a:r>
            <a:r>
              <a:rPr lang="it-IT" sz="4000" b="1" dirty="0">
                <a:solidFill>
                  <a:schemeClr val="bg1"/>
                </a:solidFill>
              </a:rPr>
              <a:t>non abbandonarci </a:t>
            </a:r>
            <a:r>
              <a:rPr lang="it-IT" sz="4000" b="1" dirty="0">
                <a:solidFill>
                  <a:prstClr val="white"/>
                </a:solidFill>
              </a:rPr>
              <a:t>alla tentazione,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ma liberaci dal male. </a:t>
            </a:r>
          </a:p>
        </p:txBody>
      </p:sp>
    </p:spTree>
    <p:extLst>
      <p:ext uri="{BB962C8B-B14F-4D97-AF65-F5344CB8AC3E}">
        <p14:creationId xmlns:p14="http://schemas.microsoft.com/office/powerpoint/2010/main" val="18079672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EEA6086-8D1B-4659-99F2-742C4EFBB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" y="0"/>
            <a:ext cx="12187959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BC56888-885E-4321-B931-B355887CB3AD}"/>
              </a:ext>
            </a:extLst>
          </p:cNvPr>
          <p:cNvSpPr txBox="1"/>
          <p:nvPr/>
        </p:nvSpPr>
        <p:spPr>
          <a:xfrm>
            <a:off x="1" y="905233"/>
            <a:ext cx="1230405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prstClr val="white"/>
                </a:solidFill>
                <a:latin typeface="Arial Narrow" pitchFamily="34" charset="0"/>
              </a:rPr>
              <a:t>«Ci aggrappiamo alla mano di Dio perché ci conduca nel cammino.</a:t>
            </a:r>
          </a:p>
          <a:p>
            <a:pPr algn="ctr"/>
            <a:r>
              <a:rPr lang="it-IT" sz="3600" b="1" dirty="0">
                <a:solidFill>
                  <a:prstClr val="white"/>
                </a:solidFill>
                <a:latin typeface="Arial Narrow" pitchFamily="34" charset="0"/>
              </a:rPr>
              <a:t>Ci attende un nuovo giorno che ancora non vediamo.</a:t>
            </a:r>
          </a:p>
          <a:p>
            <a:pPr algn="ctr"/>
            <a:r>
              <a:rPr lang="it-IT" sz="3600" b="1" dirty="0">
                <a:solidFill>
                  <a:prstClr val="white"/>
                </a:solidFill>
                <a:latin typeface="Arial Narrow" pitchFamily="34" charset="0"/>
              </a:rPr>
              <a:t>Mentre noi camminiamo ancora nell’oscurità,</a:t>
            </a:r>
          </a:p>
          <a:p>
            <a:pPr algn="ctr"/>
            <a:r>
              <a:rPr lang="it-IT" sz="3600" b="1" dirty="0">
                <a:solidFill>
                  <a:prstClr val="white"/>
                </a:solidFill>
                <a:latin typeface="Arial Narrow" pitchFamily="34" charset="0"/>
              </a:rPr>
              <a:t>la LUCE è già sulla nostra strada».</a:t>
            </a:r>
          </a:p>
          <a:p>
            <a:pPr algn="ctr"/>
            <a:endParaRPr lang="it-IT" sz="2800" b="1" dirty="0">
              <a:solidFill>
                <a:prstClr val="white"/>
              </a:solidFill>
            </a:endParaRPr>
          </a:p>
          <a:p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" y="-1"/>
            <a:ext cx="10041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rial Narrow" pitchFamily="34" charset="0"/>
              </a:rPr>
              <a:t>ACCOMPAGNIAMO   ALL’INCONTRO CON IL SIGNORE</a:t>
            </a:r>
          </a:p>
        </p:txBody>
      </p:sp>
    </p:spTree>
    <p:extLst>
      <p:ext uri="{BB962C8B-B14F-4D97-AF65-F5344CB8AC3E}">
        <p14:creationId xmlns:p14="http://schemas.microsoft.com/office/powerpoint/2010/main" val="5372840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14EEE1-73A7-4A61-AEBC-ECF108C72042}"/>
              </a:ext>
            </a:extLst>
          </p:cNvPr>
          <p:cNvSpPr txBox="1"/>
          <p:nvPr/>
        </p:nvSpPr>
        <p:spPr>
          <a:xfrm>
            <a:off x="1" y="2"/>
            <a:ext cx="121920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06675" indent="-2606675" defTabSz="913960"/>
            <a:r>
              <a:rPr lang="it-IT" sz="3600" dirty="0">
                <a:solidFill>
                  <a:prstClr val="white"/>
                </a:solidFill>
              </a:rPr>
              <a:t> </a:t>
            </a:r>
            <a:r>
              <a:rPr lang="it-IT" sz="4000" b="1" dirty="0">
                <a:solidFill>
                  <a:prstClr val="white"/>
                </a:solidFill>
              </a:rPr>
              <a:t>Celebrante: </a:t>
            </a:r>
            <a:r>
              <a:rPr lang="it-IT" sz="4000" dirty="0">
                <a:solidFill>
                  <a:prstClr val="white"/>
                </a:solidFill>
              </a:rPr>
              <a:t>Venite, Santi di Dio, accorrete, angeli del Signore.</a:t>
            </a:r>
          </a:p>
          <a:p>
            <a:pPr defTabSz="913960"/>
            <a:endParaRPr lang="it-IT" sz="2000" dirty="0">
              <a:solidFill>
                <a:prstClr val="white"/>
              </a:solidFill>
            </a:endParaRPr>
          </a:p>
          <a:p>
            <a:pPr marL="1433513" indent="-1433513" defTabSz="913960"/>
            <a:r>
              <a:rPr lang="it-IT" sz="4000" b="1" u="sng" dirty="0">
                <a:solidFill>
                  <a:prstClr val="white"/>
                </a:solidFill>
              </a:rPr>
              <a:t>TUTTI</a:t>
            </a:r>
            <a:r>
              <a:rPr lang="it-IT" sz="4000" dirty="0">
                <a:solidFill>
                  <a:prstClr val="white"/>
                </a:solidFill>
              </a:rPr>
              <a:t>:</a:t>
            </a:r>
            <a:r>
              <a:rPr lang="it-IT" sz="4000" b="1" dirty="0">
                <a:solidFill>
                  <a:prstClr val="white"/>
                </a:solidFill>
              </a:rPr>
              <a:t> Accogliete la sua anima e presentatela al trono dell'Altissimo.</a:t>
            </a:r>
          </a:p>
          <a:p>
            <a:pPr defTabSz="913960"/>
            <a:endParaRPr lang="it-IT" sz="2000" b="1" dirty="0">
              <a:solidFill>
                <a:prstClr val="white"/>
              </a:solidFill>
            </a:endParaRPr>
          </a:p>
          <a:p>
            <a:pPr marL="1882775" indent="-1882775" defTabSz="913960"/>
            <a:r>
              <a:rPr lang="it-IT" sz="4000" b="1" dirty="0">
                <a:solidFill>
                  <a:prstClr val="white"/>
                </a:solidFill>
              </a:rPr>
              <a:t>Celebrante: </a:t>
            </a:r>
            <a:r>
              <a:rPr lang="it-IT" sz="4000" dirty="0">
                <a:solidFill>
                  <a:prstClr val="white"/>
                </a:solidFill>
              </a:rPr>
              <a:t>Ti accolga Cristo, che ti ha chiamato, e gli Angeli ti conducano con Abramo in Paradiso. </a:t>
            </a:r>
          </a:p>
          <a:p>
            <a:pPr defTabSz="913960"/>
            <a:endParaRPr lang="it-IT" sz="2000" dirty="0">
              <a:solidFill>
                <a:prstClr val="white"/>
              </a:solidFill>
            </a:endParaRPr>
          </a:p>
          <a:p>
            <a:pPr marL="1433513" indent="-1433513" defTabSz="913960"/>
            <a:r>
              <a:rPr lang="it-IT" sz="4000" b="1" u="sng" dirty="0">
                <a:solidFill>
                  <a:prstClr val="white"/>
                </a:solidFill>
              </a:rPr>
              <a:t>TUTTI</a:t>
            </a:r>
            <a:r>
              <a:rPr lang="it-IT" sz="4000" dirty="0">
                <a:solidFill>
                  <a:prstClr val="white"/>
                </a:solidFill>
              </a:rPr>
              <a:t>: </a:t>
            </a:r>
            <a:r>
              <a:rPr lang="it-IT" sz="4000" b="1" dirty="0">
                <a:solidFill>
                  <a:prstClr val="white"/>
                </a:solidFill>
              </a:rPr>
              <a:t>Accogliete la sua anima e presentatela al trono dell'Altissimo.</a:t>
            </a:r>
          </a:p>
        </p:txBody>
      </p:sp>
    </p:spTree>
    <p:extLst>
      <p:ext uri="{BB962C8B-B14F-4D97-AF65-F5344CB8AC3E}">
        <p14:creationId xmlns:p14="http://schemas.microsoft.com/office/powerpoint/2010/main" val="397205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14EEE1-73A7-4A61-AEBC-ECF108C72042}"/>
              </a:ext>
            </a:extLst>
          </p:cNvPr>
          <p:cNvSpPr txBox="1"/>
          <p:nvPr/>
        </p:nvSpPr>
        <p:spPr>
          <a:xfrm>
            <a:off x="1" y="1"/>
            <a:ext cx="1219200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960"/>
            <a:endParaRPr lang="it-IT" sz="4000" dirty="0">
              <a:solidFill>
                <a:prstClr val="white"/>
              </a:solidFill>
            </a:endParaRPr>
          </a:p>
          <a:p>
            <a:pPr defTabSz="913960"/>
            <a:r>
              <a:rPr lang="it-IT" sz="4000" b="1" dirty="0">
                <a:solidFill>
                  <a:prstClr val="white"/>
                </a:solidFill>
              </a:rPr>
              <a:t>Celebrante: </a:t>
            </a:r>
            <a:r>
              <a:rPr lang="it-IT" sz="4000" dirty="0">
                <a:solidFill>
                  <a:prstClr val="white"/>
                </a:solidFill>
              </a:rPr>
              <a:t>L'eterno riposo donagli/le ,  o Signore, </a:t>
            </a:r>
          </a:p>
          <a:p>
            <a:pPr marL="2606675" indent="-2606675" defTabSz="913960"/>
            <a:r>
              <a:rPr lang="it-IT" sz="4000" dirty="0">
                <a:solidFill>
                  <a:prstClr val="white"/>
                </a:solidFill>
              </a:rPr>
              <a:t>                      e splenda a lui/lei  la luce perpetua.</a:t>
            </a:r>
          </a:p>
          <a:p>
            <a:pPr defTabSz="913960"/>
            <a:endParaRPr lang="it-IT" sz="4000" dirty="0">
              <a:solidFill>
                <a:prstClr val="white"/>
              </a:solidFill>
            </a:endParaRPr>
          </a:p>
          <a:p>
            <a:pPr marL="1528763" indent="-1528763" defTabSz="913960"/>
            <a:r>
              <a:rPr lang="it-IT" sz="4000" b="1" u="sng" dirty="0">
                <a:solidFill>
                  <a:prstClr val="white"/>
                </a:solidFill>
              </a:rPr>
              <a:t>TUTTI</a:t>
            </a:r>
            <a:r>
              <a:rPr lang="it-IT" sz="4000" b="1" dirty="0">
                <a:solidFill>
                  <a:prstClr val="white"/>
                </a:solidFill>
              </a:rPr>
              <a:t>: Accogliete la sua anima e presentatela al trono dell'Altissimo.</a:t>
            </a:r>
          </a:p>
          <a:p>
            <a:pPr algn="just" defTabSz="913960"/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5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EEA6086-8D1B-4659-99F2-742C4EFBB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" y="0"/>
            <a:ext cx="12187959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BC56888-885E-4321-B931-B355887CB3AD}"/>
              </a:ext>
            </a:extLst>
          </p:cNvPr>
          <p:cNvSpPr txBox="1"/>
          <p:nvPr/>
        </p:nvSpPr>
        <p:spPr>
          <a:xfrm>
            <a:off x="1" y="905233"/>
            <a:ext cx="1230405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prstClr val="white"/>
                </a:solidFill>
                <a:latin typeface="Arial Narrow" pitchFamily="34" charset="0"/>
              </a:rPr>
              <a:t>«Ci aggrappiamo alla mano di Dio perché ci conduca nel cammino.</a:t>
            </a:r>
          </a:p>
          <a:p>
            <a:pPr algn="ctr"/>
            <a:r>
              <a:rPr lang="it-IT" sz="3600" b="1" dirty="0">
                <a:solidFill>
                  <a:prstClr val="white"/>
                </a:solidFill>
                <a:latin typeface="Arial Narrow" pitchFamily="34" charset="0"/>
              </a:rPr>
              <a:t>Ci attende un nuovo giorno che ancora non vediamo.</a:t>
            </a:r>
          </a:p>
          <a:p>
            <a:pPr algn="ctr"/>
            <a:r>
              <a:rPr lang="it-IT" sz="3600" b="1" dirty="0">
                <a:solidFill>
                  <a:prstClr val="white"/>
                </a:solidFill>
                <a:latin typeface="Arial Narrow" pitchFamily="34" charset="0"/>
              </a:rPr>
              <a:t>Mentre noi camminiamo ancora nell’oscurità,</a:t>
            </a:r>
          </a:p>
          <a:p>
            <a:pPr algn="ctr"/>
            <a:r>
              <a:rPr lang="it-IT" sz="3600" b="1" dirty="0">
                <a:solidFill>
                  <a:prstClr val="white"/>
                </a:solidFill>
                <a:latin typeface="Arial Narrow" pitchFamily="34" charset="0"/>
              </a:rPr>
              <a:t>la LUCE è già sulla nostra strada».</a:t>
            </a:r>
          </a:p>
          <a:p>
            <a:pPr algn="ctr"/>
            <a:endParaRPr lang="it-IT" sz="2800" b="1" dirty="0">
              <a:solidFill>
                <a:prstClr val="white"/>
              </a:solidFill>
            </a:endParaRPr>
          </a:p>
          <a:p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" y="-1"/>
            <a:ext cx="10041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rial Narrow" pitchFamily="34" charset="0"/>
              </a:rPr>
              <a:t>ACCOMPAGNIAMO   ALL’INCONTRO CON IL SIGNORE</a:t>
            </a:r>
          </a:p>
        </p:txBody>
      </p:sp>
    </p:spTree>
    <p:extLst>
      <p:ext uri="{BB962C8B-B14F-4D97-AF65-F5344CB8AC3E}">
        <p14:creationId xmlns:p14="http://schemas.microsoft.com/office/powerpoint/2010/main" val="5372840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339" y="325118"/>
            <a:ext cx="10972800" cy="1143000"/>
          </a:xfrm>
        </p:spPr>
        <p:txBody>
          <a:bodyPr>
            <a:normAutofit fontScale="90000"/>
          </a:bodyPr>
          <a:lstStyle/>
          <a:p>
            <a:pPr algn="l" fontAlgn="ctr"/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r>
              <a:rPr lang="it-IT" sz="4000" b="1" dirty="0">
                <a:solidFill>
                  <a:schemeClr val="bg1"/>
                </a:solidFill>
              </a:rPr>
              <a:t>Ave Maria,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piena di grazia,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il Signore è con te,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Tu sei benedetta fra le donne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e benedetto il frutto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del Tuo seno, Gesù.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Santa Maria, Madre di Dio,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prega per noi peccatori,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adesso e nell’ora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della nostra morte.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Amen. </a:t>
            </a:r>
          </a:p>
        </p:txBody>
      </p:sp>
      <p:pic>
        <p:nvPicPr>
          <p:cNvPr id="3" name="Picture 2" descr="img6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6" r="22614" b="68814"/>
          <a:stretch>
            <a:fillRect/>
          </a:stretch>
        </p:blipFill>
        <p:spPr bwMode="auto">
          <a:xfrm>
            <a:off x="6660107" y="193222"/>
            <a:ext cx="5291367" cy="6425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88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5675BCD-1A66-4FAC-9B38-B3490A32D8C5}"/>
              </a:ext>
            </a:extLst>
          </p:cNvPr>
          <p:cNvSpPr txBox="1"/>
          <p:nvPr/>
        </p:nvSpPr>
        <p:spPr>
          <a:xfrm>
            <a:off x="86062" y="332657"/>
            <a:ext cx="1200912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prstClr val="white"/>
                </a:solidFill>
              </a:rPr>
              <a:t>Celebrante:  </a:t>
            </a:r>
          </a:p>
          <a:p>
            <a:r>
              <a:rPr lang="it-IT" sz="4000" dirty="0">
                <a:solidFill>
                  <a:prstClr val="white"/>
                </a:solidFill>
              </a:rPr>
              <a:t>         In Paradiso ti accompagnino gli Angeli,</a:t>
            </a:r>
          </a:p>
          <a:p>
            <a:endParaRPr lang="it-IT" sz="4000" b="1" dirty="0">
              <a:solidFill>
                <a:prstClr val="white"/>
              </a:solidFill>
            </a:endParaRPr>
          </a:p>
          <a:p>
            <a:r>
              <a:rPr lang="it-IT" sz="4000" b="1" u="sng" dirty="0">
                <a:solidFill>
                  <a:prstClr val="white"/>
                </a:solidFill>
              </a:rPr>
              <a:t>TUTTI</a:t>
            </a:r>
            <a:r>
              <a:rPr lang="it-IT" sz="4000" b="1" dirty="0">
                <a:solidFill>
                  <a:prstClr val="white"/>
                </a:solidFill>
              </a:rPr>
              <a:t>: </a:t>
            </a:r>
          </a:p>
          <a:p>
            <a:r>
              <a:rPr lang="it-IT" sz="4000" b="1" dirty="0">
                <a:solidFill>
                  <a:prstClr val="white"/>
                </a:solidFill>
              </a:rPr>
              <a:t>         al tuo arrivo ti accolgano i Martiri,</a:t>
            </a:r>
          </a:p>
          <a:p>
            <a:r>
              <a:rPr lang="it-IT" sz="4000" b="1" dirty="0">
                <a:solidFill>
                  <a:prstClr val="white"/>
                </a:solidFill>
              </a:rPr>
              <a:t>         e ti conducano nella Santa Gerusalemme.</a:t>
            </a:r>
          </a:p>
          <a:p>
            <a:r>
              <a:rPr lang="it-IT" sz="4000" b="1" dirty="0">
                <a:solidFill>
                  <a:prstClr val="white"/>
                </a:solidFill>
              </a:rPr>
              <a:t>         Ti accolga il coro degli Angeli,</a:t>
            </a:r>
          </a:p>
          <a:p>
            <a:r>
              <a:rPr lang="it-IT" sz="4000" b="1" dirty="0">
                <a:solidFill>
                  <a:prstClr val="white"/>
                </a:solidFill>
              </a:rPr>
              <a:t>         e con Lazzaro povero in terra </a:t>
            </a:r>
          </a:p>
          <a:p>
            <a:r>
              <a:rPr lang="it-IT" sz="4000" b="1" dirty="0">
                <a:solidFill>
                  <a:prstClr val="white"/>
                </a:solidFill>
              </a:rPr>
              <a:t>         tu possa godere il riposo eterno nel cielo.</a:t>
            </a:r>
          </a:p>
        </p:txBody>
      </p:sp>
    </p:spTree>
    <p:extLst>
      <p:ext uri="{BB962C8B-B14F-4D97-AF65-F5344CB8AC3E}">
        <p14:creationId xmlns:p14="http://schemas.microsoft.com/office/powerpoint/2010/main" val="360933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EEA6086-8D1B-4659-99F2-742C4EFBB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" y="0"/>
            <a:ext cx="12187959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BC56888-885E-4321-B931-B355887CB3AD}"/>
              </a:ext>
            </a:extLst>
          </p:cNvPr>
          <p:cNvSpPr txBox="1"/>
          <p:nvPr/>
        </p:nvSpPr>
        <p:spPr>
          <a:xfrm>
            <a:off x="1" y="905233"/>
            <a:ext cx="1230405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prstClr val="white"/>
                </a:solidFill>
                <a:latin typeface="Arial Narrow" pitchFamily="34" charset="0"/>
              </a:rPr>
              <a:t>«Ci aggrappiamo alla mano di Dio perché ci conduca nel cammino.</a:t>
            </a:r>
          </a:p>
          <a:p>
            <a:pPr algn="ctr"/>
            <a:r>
              <a:rPr lang="it-IT" sz="3600" b="1" dirty="0">
                <a:solidFill>
                  <a:prstClr val="white"/>
                </a:solidFill>
                <a:latin typeface="Arial Narrow" pitchFamily="34" charset="0"/>
              </a:rPr>
              <a:t>Ci attende un nuovo giorno che ancora non vediamo.</a:t>
            </a:r>
          </a:p>
          <a:p>
            <a:pPr algn="ctr"/>
            <a:r>
              <a:rPr lang="it-IT" sz="3600" b="1" dirty="0">
                <a:solidFill>
                  <a:prstClr val="white"/>
                </a:solidFill>
                <a:latin typeface="Arial Narrow" pitchFamily="34" charset="0"/>
              </a:rPr>
              <a:t>Mentre noi camminiamo ancora nell’oscurità,</a:t>
            </a:r>
          </a:p>
          <a:p>
            <a:pPr algn="ctr"/>
            <a:r>
              <a:rPr lang="it-IT" sz="3600" b="1" dirty="0">
                <a:solidFill>
                  <a:prstClr val="white"/>
                </a:solidFill>
                <a:latin typeface="Arial Narrow" pitchFamily="34" charset="0"/>
              </a:rPr>
              <a:t>la LUCE è già sulla nostra strada».</a:t>
            </a:r>
          </a:p>
          <a:p>
            <a:pPr algn="ctr"/>
            <a:endParaRPr lang="it-IT" sz="2800" b="1" dirty="0">
              <a:solidFill>
                <a:prstClr val="white"/>
              </a:solidFill>
            </a:endParaRPr>
          </a:p>
          <a:p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" y="-1"/>
            <a:ext cx="10041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rial Narrow" pitchFamily="34" charset="0"/>
              </a:rPr>
              <a:t>ACCOMPAGNIAMO   ALL’INCONTRO CON IL SIGNORE</a:t>
            </a:r>
          </a:p>
        </p:txBody>
      </p:sp>
    </p:spTree>
    <p:extLst>
      <p:ext uri="{BB962C8B-B14F-4D97-AF65-F5344CB8AC3E}">
        <p14:creationId xmlns:p14="http://schemas.microsoft.com/office/powerpoint/2010/main" val="53728400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0629411-336D-46C7-AF03-B7D43D73E3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1213377-DFB6-4B98-BB17-7E7DD84DFBE0}"/>
              </a:ext>
            </a:extLst>
          </p:cNvPr>
          <p:cNvSpPr txBox="1"/>
          <p:nvPr/>
        </p:nvSpPr>
        <p:spPr>
          <a:xfrm>
            <a:off x="4435523" y="4526395"/>
            <a:ext cx="74448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800" b="1" dirty="0">
                <a:solidFill>
                  <a:schemeClr val="bg1"/>
                </a:solidFill>
              </a:rPr>
              <a:t>«Signore Gesù, sei la gioia del cuore</a:t>
            </a:r>
          </a:p>
          <a:p>
            <a:pPr algn="ctr"/>
            <a:r>
              <a:rPr lang="it-IT" sz="3800" b="1" dirty="0">
                <a:solidFill>
                  <a:schemeClr val="bg1"/>
                </a:solidFill>
              </a:rPr>
              <a:t>e ci condurrai nel tuo regno.</a:t>
            </a:r>
          </a:p>
          <a:p>
            <a:pPr algn="ctr"/>
            <a:r>
              <a:rPr lang="it-IT" sz="3800" b="1" dirty="0">
                <a:solidFill>
                  <a:schemeClr val="bg1"/>
                </a:solidFill>
              </a:rPr>
              <a:t>Per noi sei morto e risorto,</a:t>
            </a:r>
          </a:p>
          <a:p>
            <a:pPr algn="ctr"/>
            <a:r>
              <a:rPr lang="it-IT" sz="3800" b="1" dirty="0">
                <a:solidFill>
                  <a:schemeClr val="bg1"/>
                </a:solidFill>
              </a:rPr>
              <a:t>ci salverai dalla morte».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" y="-1"/>
            <a:ext cx="11346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rial Narrow" pitchFamily="34" charset="0"/>
              </a:rPr>
              <a:t>ACCOMPAGNIAMO  GIULIO  ALL’INCONTRO CON IL SIGNORE</a:t>
            </a:r>
          </a:p>
        </p:txBody>
      </p:sp>
    </p:spTree>
    <p:extLst>
      <p:ext uri="{BB962C8B-B14F-4D97-AF65-F5344CB8AC3E}">
        <p14:creationId xmlns:p14="http://schemas.microsoft.com/office/powerpoint/2010/main" val="4214985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5675BCD-1A66-4FAC-9B38-B3490A32D8C5}"/>
              </a:ext>
            </a:extLst>
          </p:cNvPr>
          <p:cNvSpPr txBox="1"/>
          <p:nvPr/>
        </p:nvSpPr>
        <p:spPr>
          <a:xfrm>
            <a:off x="86062" y="332657"/>
            <a:ext cx="1200912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</a:rPr>
              <a:t>Celebrante:  </a:t>
            </a:r>
          </a:p>
          <a:p>
            <a:r>
              <a:rPr lang="it-IT" sz="4000" dirty="0">
                <a:solidFill>
                  <a:schemeClr val="bg1"/>
                </a:solidFill>
              </a:rPr>
              <a:t>         In Paradiso ti accompagnino gli Angeli,</a:t>
            </a:r>
          </a:p>
          <a:p>
            <a:endParaRPr lang="it-IT" sz="4000" b="1" dirty="0">
              <a:solidFill>
                <a:schemeClr val="bg1"/>
              </a:solidFill>
            </a:endParaRPr>
          </a:p>
          <a:p>
            <a:r>
              <a:rPr lang="it-IT" sz="4000" b="1" u="sng" dirty="0">
                <a:solidFill>
                  <a:schemeClr val="bg1"/>
                </a:solidFill>
              </a:rPr>
              <a:t>TUTTI</a:t>
            </a:r>
            <a:r>
              <a:rPr lang="it-IT" sz="4000" b="1" dirty="0">
                <a:solidFill>
                  <a:schemeClr val="bg1"/>
                </a:solidFill>
              </a:rPr>
              <a:t>: </a:t>
            </a:r>
          </a:p>
          <a:p>
            <a:r>
              <a:rPr lang="it-IT" sz="4000" b="1" dirty="0">
                <a:solidFill>
                  <a:schemeClr val="bg1"/>
                </a:solidFill>
              </a:rPr>
              <a:t>         al tuo arrivo ti accolgano i Martiri,</a:t>
            </a:r>
          </a:p>
          <a:p>
            <a:r>
              <a:rPr lang="it-IT" sz="4000" b="1" dirty="0">
                <a:solidFill>
                  <a:schemeClr val="bg1"/>
                </a:solidFill>
              </a:rPr>
              <a:t>         e ti conducano nella Santa Gerusalemme.</a:t>
            </a:r>
          </a:p>
          <a:p>
            <a:r>
              <a:rPr lang="it-IT" sz="4000" b="1" dirty="0">
                <a:solidFill>
                  <a:schemeClr val="bg1"/>
                </a:solidFill>
              </a:rPr>
              <a:t>         Ti accolga il coro degli Angeli,</a:t>
            </a:r>
          </a:p>
          <a:p>
            <a:r>
              <a:rPr lang="it-IT" sz="4000" b="1" dirty="0">
                <a:solidFill>
                  <a:schemeClr val="bg1"/>
                </a:solidFill>
              </a:rPr>
              <a:t>         e con Lazzaro povero in terra </a:t>
            </a:r>
          </a:p>
          <a:p>
            <a:r>
              <a:rPr lang="it-IT" sz="4000" b="1" dirty="0">
                <a:solidFill>
                  <a:schemeClr val="bg1"/>
                </a:solidFill>
              </a:rPr>
              <a:t>         tu possa godere il riposo eterno nel cielo.</a:t>
            </a:r>
          </a:p>
        </p:txBody>
      </p:sp>
    </p:spTree>
    <p:extLst>
      <p:ext uri="{BB962C8B-B14F-4D97-AF65-F5344CB8AC3E}">
        <p14:creationId xmlns:p14="http://schemas.microsoft.com/office/powerpoint/2010/main" val="201138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35747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8E19B95-9E22-41F2-9FDB-C7C7A8633D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4471" y="-598713"/>
            <a:ext cx="12460941" cy="840629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7F117F9-C96F-4DB4-8CEA-915B1EF39708}"/>
              </a:ext>
            </a:extLst>
          </p:cNvPr>
          <p:cNvSpPr txBox="1"/>
          <p:nvPr/>
        </p:nvSpPr>
        <p:spPr>
          <a:xfrm>
            <a:off x="7238999" y="-4789714"/>
            <a:ext cx="48659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Padre nostro, che sei nei cieli,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sia santificato il Tuo nome, 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venga il Tuo regno,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 sia fatta la Tua volontà,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come in cielo così in terra.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Dacci oggi il nostro pane quotidiano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e rimetti a noi i nostri debiti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come noi li rimettiamo ai nostri debitori,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e non ci indurre in tentazione,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</a:rPr>
              <a:t>ma liberaci dal male.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767981" y="-38611"/>
            <a:ext cx="89289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prstClr val="white"/>
                </a:solidFill>
              </a:rPr>
              <a:t>Padre nostro, che sei nei cieli,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sia santificato il Tuo nome, 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venga il Tuo regno,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 sia fatta la Tua volontà,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come in cielo così in terra.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Dacci oggi il nostro pane quotidiano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e rimetti a noi i nostri debiti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come </a:t>
            </a:r>
            <a:r>
              <a:rPr lang="it-IT" sz="4000" b="1" dirty="0">
                <a:solidFill>
                  <a:schemeClr val="bg1"/>
                </a:solidFill>
              </a:rPr>
              <a:t>anche</a:t>
            </a:r>
            <a:r>
              <a:rPr lang="it-IT" sz="4000" b="1" dirty="0">
                <a:solidFill>
                  <a:prstClr val="white"/>
                </a:solidFill>
              </a:rPr>
              <a:t> noi li rimettiamo 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ai nostri debitori,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e </a:t>
            </a:r>
            <a:r>
              <a:rPr lang="it-IT" sz="4000" b="1" dirty="0">
                <a:solidFill>
                  <a:schemeClr val="bg1"/>
                </a:solidFill>
              </a:rPr>
              <a:t>non abbandonarci </a:t>
            </a:r>
            <a:r>
              <a:rPr lang="it-IT" sz="4000" b="1" dirty="0">
                <a:solidFill>
                  <a:prstClr val="white"/>
                </a:solidFill>
              </a:rPr>
              <a:t>alla tentazione,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ma liberaci dal male. </a:t>
            </a:r>
          </a:p>
        </p:txBody>
      </p:sp>
    </p:spTree>
    <p:extLst>
      <p:ext uri="{BB962C8B-B14F-4D97-AF65-F5344CB8AC3E}">
        <p14:creationId xmlns:p14="http://schemas.microsoft.com/office/powerpoint/2010/main" val="180796723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0629411-336D-46C7-AF03-B7D43D73E3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1213377-DFB6-4B98-BB17-7E7DD84DFBE0}"/>
              </a:ext>
            </a:extLst>
          </p:cNvPr>
          <p:cNvSpPr txBox="1"/>
          <p:nvPr/>
        </p:nvSpPr>
        <p:spPr>
          <a:xfrm>
            <a:off x="4435523" y="4526395"/>
            <a:ext cx="74448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800" b="1" dirty="0">
                <a:solidFill>
                  <a:prstClr val="white"/>
                </a:solidFill>
              </a:rPr>
              <a:t>«Signore Gesù, sei la gioia del cuore</a:t>
            </a:r>
          </a:p>
          <a:p>
            <a:pPr algn="ctr"/>
            <a:r>
              <a:rPr lang="it-IT" sz="3800" b="1" dirty="0">
                <a:solidFill>
                  <a:prstClr val="white"/>
                </a:solidFill>
              </a:rPr>
              <a:t>e ci condurrai nel tuo regno.</a:t>
            </a:r>
          </a:p>
          <a:p>
            <a:pPr algn="ctr"/>
            <a:r>
              <a:rPr lang="it-IT" sz="3800" b="1" dirty="0">
                <a:solidFill>
                  <a:prstClr val="white"/>
                </a:solidFill>
              </a:rPr>
              <a:t>Per noi sei morto e risorto,</a:t>
            </a:r>
          </a:p>
          <a:p>
            <a:pPr algn="ctr"/>
            <a:r>
              <a:rPr lang="it-IT" sz="3800" b="1" dirty="0">
                <a:solidFill>
                  <a:prstClr val="white"/>
                </a:solidFill>
              </a:rPr>
              <a:t>ci salverai dalla morte».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" y="-1"/>
            <a:ext cx="10041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rial Narrow" pitchFamily="34" charset="0"/>
              </a:rPr>
              <a:t>ACCOMPAGNIAMO   ALL’INCONTRO CON IL SIGNORE</a:t>
            </a:r>
          </a:p>
        </p:txBody>
      </p:sp>
    </p:spTree>
    <p:extLst>
      <p:ext uri="{BB962C8B-B14F-4D97-AF65-F5344CB8AC3E}">
        <p14:creationId xmlns:p14="http://schemas.microsoft.com/office/powerpoint/2010/main" val="399325090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14EEE1-73A7-4A61-AEBC-ECF108C72042}"/>
              </a:ext>
            </a:extLst>
          </p:cNvPr>
          <p:cNvSpPr txBox="1"/>
          <p:nvPr/>
        </p:nvSpPr>
        <p:spPr>
          <a:xfrm>
            <a:off x="1" y="2"/>
            <a:ext cx="121920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06675" indent="-2606675" defTabSz="913960"/>
            <a:r>
              <a:rPr lang="it-IT" sz="3600" dirty="0">
                <a:solidFill>
                  <a:prstClr val="white"/>
                </a:solidFill>
              </a:rPr>
              <a:t> </a:t>
            </a:r>
            <a:r>
              <a:rPr lang="it-IT" sz="4000" b="1" dirty="0">
                <a:solidFill>
                  <a:prstClr val="white"/>
                </a:solidFill>
              </a:rPr>
              <a:t>Celebrante: </a:t>
            </a:r>
            <a:r>
              <a:rPr lang="it-IT" sz="4000" dirty="0">
                <a:solidFill>
                  <a:prstClr val="white"/>
                </a:solidFill>
              </a:rPr>
              <a:t>Venite, Santi di Dio, accorrete, angeli del Signore.</a:t>
            </a:r>
          </a:p>
          <a:p>
            <a:pPr defTabSz="913960"/>
            <a:endParaRPr lang="it-IT" sz="2000" dirty="0">
              <a:solidFill>
                <a:prstClr val="white"/>
              </a:solidFill>
            </a:endParaRPr>
          </a:p>
          <a:p>
            <a:pPr marL="1433513" indent="-1433513" defTabSz="913960"/>
            <a:r>
              <a:rPr lang="it-IT" sz="4000" b="1" u="sng" dirty="0">
                <a:solidFill>
                  <a:prstClr val="white"/>
                </a:solidFill>
              </a:rPr>
              <a:t>TUTTI</a:t>
            </a:r>
            <a:r>
              <a:rPr lang="it-IT" sz="4000" dirty="0">
                <a:solidFill>
                  <a:prstClr val="white"/>
                </a:solidFill>
              </a:rPr>
              <a:t>:</a:t>
            </a:r>
            <a:r>
              <a:rPr lang="it-IT" sz="4000" b="1" dirty="0">
                <a:solidFill>
                  <a:prstClr val="white"/>
                </a:solidFill>
              </a:rPr>
              <a:t> Accogliete la sua anima e presentatela al trono dell'Altissimo.</a:t>
            </a:r>
          </a:p>
          <a:p>
            <a:pPr defTabSz="913960"/>
            <a:endParaRPr lang="it-IT" sz="2000" b="1" dirty="0">
              <a:solidFill>
                <a:prstClr val="white"/>
              </a:solidFill>
            </a:endParaRPr>
          </a:p>
          <a:p>
            <a:pPr marL="1882775" indent="-1882775" defTabSz="913960"/>
            <a:r>
              <a:rPr lang="it-IT" sz="4000" b="1" dirty="0">
                <a:solidFill>
                  <a:prstClr val="white"/>
                </a:solidFill>
              </a:rPr>
              <a:t>Celebrante: </a:t>
            </a:r>
            <a:r>
              <a:rPr lang="it-IT" sz="4000" dirty="0">
                <a:solidFill>
                  <a:prstClr val="white"/>
                </a:solidFill>
              </a:rPr>
              <a:t>Ti accolga Cristo, che ti ha chiamato, e gli Angeli ti conducano con Abramo in Paradiso. </a:t>
            </a:r>
          </a:p>
          <a:p>
            <a:pPr defTabSz="913960"/>
            <a:endParaRPr lang="it-IT" sz="2000" dirty="0">
              <a:solidFill>
                <a:prstClr val="white"/>
              </a:solidFill>
            </a:endParaRPr>
          </a:p>
          <a:p>
            <a:pPr marL="1433513" indent="-1433513" defTabSz="913960"/>
            <a:r>
              <a:rPr lang="it-IT" sz="4000" b="1" u="sng" dirty="0">
                <a:solidFill>
                  <a:prstClr val="white"/>
                </a:solidFill>
              </a:rPr>
              <a:t>TUTTI</a:t>
            </a:r>
            <a:r>
              <a:rPr lang="it-IT" sz="4000" dirty="0">
                <a:solidFill>
                  <a:prstClr val="white"/>
                </a:solidFill>
              </a:rPr>
              <a:t>: </a:t>
            </a:r>
            <a:r>
              <a:rPr lang="it-IT" sz="4000" b="1" dirty="0">
                <a:solidFill>
                  <a:prstClr val="white"/>
                </a:solidFill>
              </a:rPr>
              <a:t>Accogliete la sua anima e presentatela al trono dell'Altissimo.</a:t>
            </a:r>
          </a:p>
        </p:txBody>
      </p:sp>
    </p:spTree>
    <p:extLst>
      <p:ext uri="{BB962C8B-B14F-4D97-AF65-F5344CB8AC3E}">
        <p14:creationId xmlns:p14="http://schemas.microsoft.com/office/powerpoint/2010/main" val="397205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14EEE1-73A7-4A61-AEBC-ECF108C72042}"/>
              </a:ext>
            </a:extLst>
          </p:cNvPr>
          <p:cNvSpPr txBox="1"/>
          <p:nvPr/>
        </p:nvSpPr>
        <p:spPr>
          <a:xfrm>
            <a:off x="1" y="1"/>
            <a:ext cx="1219200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960"/>
            <a:endParaRPr lang="it-IT" sz="4000" dirty="0">
              <a:solidFill>
                <a:prstClr val="white"/>
              </a:solidFill>
            </a:endParaRPr>
          </a:p>
          <a:p>
            <a:pPr defTabSz="913960"/>
            <a:r>
              <a:rPr lang="it-IT" sz="4000" b="1" dirty="0">
                <a:solidFill>
                  <a:prstClr val="white"/>
                </a:solidFill>
              </a:rPr>
              <a:t>Celebrante: </a:t>
            </a:r>
            <a:r>
              <a:rPr lang="it-IT" sz="4000" dirty="0">
                <a:solidFill>
                  <a:prstClr val="white"/>
                </a:solidFill>
              </a:rPr>
              <a:t>L'eterno riposo donagli/le ,  o Signore, </a:t>
            </a:r>
          </a:p>
          <a:p>
            <a:pPr marL="2606675" indent="-2606675" defTabSz="913960"/>
            <a:r>
              <a:rPr lang="it-IT" sz="4000" dirty="0">
                <a:solidFill>
                  <a:prstClr val="white"/>
                </a:solidFill>
              </a:rPr>
              <a:t>                      e splenda a lui/lei  la luce perpetua.</a:t>
            </a:r>
          </a:p>
          <a:p>
            <a:pPr defTabSz="913960"/>
            <a:endParaRPr lang="it-IT" sz="4000" dirty="0">
              <a:solidFill>
                <a:prstClr val="white"/>
              </a:solidFill>
            </a:endParaRPr>
          </a:p>
          <a:p>
            <a:pPr marL="1528763" indent="-1528763" defTabSz="913960"/>
            <a:r>
              <a:rPr lang="it-IT" sz="4000" b="1" u="sng" dirty="0">
                <a:solidFill>
                  <a:prstClr val="white"/>
                </a:solidFill>
              </a:rPr>
              <a:t>TUTTI</a:t>
            </a:r>
            <a:r>
              <a:rPr lang="it-IT" sz="4000" b="1" dirty="0">
                <a:solidFill>
                  <a:prstClr val="white"/>
                </a:solidFill>
              </a:rPr>
              <a:t>: Accogliete la sua anima e presentatela al trono dell'Altissimo.</a:t>
            </a:r>
          </a:p>
          <a:p>
            <a:pPr algn="just" defTabSz="913960"/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5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0629411-336D-46C7-AF03-B7D43D73E3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1213377-DFB6-4B98-BB17-7E7DD84DFBE0}"/>
              </a:ext>
            </a:extLst>
          </p:cNvPr>
          <p:cNvSpPr txBox="1"/>
          <p:nvPr/>
        </p:nvSpPr>
        <p:spPr>
          <a:xfrm>
            <a:off x="4435523" y="4526395"/>
            <a:ext cx="74448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800" b="1" dirty="0">
                <a:solidFill>
                  <a:prstClr val="white"/>
                </a:solidFill>
              </a:rPr>
              <a:t>«Signore Gesù, sei la gioia del cuore</a:t>
            </a:r>
          </a:p>
          <a:p>
            <a:pPr algn="ctr"/>
            <a:r>
              <a:rPr lang="it-IT" sz="3800" b="1" dirty="0">
                <a:solidFill>
                  <a:prstClr val="white"/>
                </a:solidFill>
              </a:rPr>
              <a:t>e ci condurrai nel tuo regno.</a:t>
            </a:r>
          </a:p>
          <a:p>
            <a:pPr algn="ctr"/>
            <a:r>
              <a:rPr lang="it-IT" sz="3800" b="1" dirty="0">
                <a:solidFill>
                  <a:prstClr val="white"/>
                </a:solidFill>
              </a:rPr>
              <a:t>Per noi sei morto e risorto,</a:t>
            </a:r>
          </a:p>
          <a:p>
            <a:pPr algn="ctr"/>
            <a:r>
              <a:rPr lang="it-IT" sz="3800" b="1" dirty="0">
                <a:solidFill>
                  <a:prstClr val="white"/>
                </a:solidFill>
              </a:rPr>
              <a:t>ci salverai dalla morte».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" y="-1"/>
            <a:ext cx="10041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rial Narrow" pitchFamily="34" charset="0"/>
              </a:rPr>
              <a:t>ACCOMPAGNIAMO   ALL’INCONTRO CON IL SIGNORE</a:t>
            </a:r>
          </a:p>
        </p:txBody>
      </p:sp>
    </p:spTree>
    <p:extLst>
      <p:ext uri="{BB962C8B-B14F-4D97-AF65-F5344CB8AC3E}">
        <p14:creationId xmlns:p14="http://schemas.microsoft.com/office/powerpoint/2010/main" val="399325090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339" y="325118"/>
            <a:ext cx="10972800" cy="1143000"/>
          </a:xfrm>
        </p:spPr>
        <p:txBody>
          <a:bodyPr>
            <a:normAutofit fontScale="90000"/>
          </a:bodyPr>
          <a:lstStyle/>
          <a:p>
            <a:pPr algn="l" fontAlgn="ctr"/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r>
              <a:rPr lang="it-IT" sz="4000" b="1" dirty="0">
                <a:solidFill>
                  <a:schemeClr val="bg1"/>
                </a:solidFill>
              </a:rPr>
              <a:t>Ave Maria,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piena di grazia,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il Signore è con te,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Tu sei benedetta fra le donne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e benedetto il frutto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del Tuo seno, Gesù.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Santa Maria, Madre di Dio,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prega per noi peccatori,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adesso e nell’ora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della nostra morte.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Amen. </a:t>
            </a:r>
          </a:p>
        </p:txBody>
      </p:sp>
      <p:pic>
        <p:nvPicPr>
          <p:cNvPr id="3" name="Picture 2" descr="img6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6" r="22614" b="68814"/>
          <a:stretch>
            <a:fillRect/>
          </a:stretch>
        </p:blipFill>
        <p:spPr bwMode="auto">
          <a:xfrm>
            <a:off x="6660107" y="193222"/>
            <a:ext cx="5291367" cy="6425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88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0629411-336D-46C7-AF03-B7D43D73E3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1213377-DFB6-4B98-BB17-7E7DD84DFBE0}"/>
              </a:ext>
            </a:extLst>
          </p:cNvPr>
          <p:cNvSpPr txBox="1"/>
          <p:nvPr/>
        </p:nvSpPr>
        <p:spPr>
          <a:xfrm>
            <a:off x="4435523" y="4526395"/>
            <a:ext cx="74448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800" b="1" dirty="0">
                <a:solidFill>
                  <a:prstClr val="white"/>
                </a:solidFill>
              </a:rPr>
              <a:t>«Signore Gesù, sei la gioia del cuore</a:t>
            </a:r>
          </a:p>
          <a:p>
            <a:pPr algn="ctr"/>
            <a:r>
              <a:rPr lang="it-IT" sz="3800" b="1" dirty="0">
                <a:solidFill>
                  <a:prstClr val="white"/>
                </a:solidFill>
              </a:rPr>
              <a:t>e ci condurrai nel tuo regno.</a:t>
            </a:r>
          </a:p>
          <a:p>
            <a:pPr algn="ctr"/>
            <a:r>
              <a:rPr lang="it-IT" sz="3800" b="1" dirty="0">
                <a:solidFill>
                  <a:prstClr val="white"/>
                </a:solidFill>
              </a:rPr>
              <a:t>Per noi sei morto e risorto,</a:t>
            </a:r>
          </a:p>
          <a:p>
            <a:pPr algn="ctr"/>
            <a:r>
              <a:rPr lang="it-IT" sz="3800" b="1" dirty="0">
                <a:solidFill>
                  <a:prstClr val="white"/>
                </a:solidFill>
              </a:rPr>
              <a:t>ci salverai dalla morte».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" y="-1"/>
            <a:ext cx="10041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rial Narrow" pitchFamily="34" charset="0"/>
              </a:rPr>
              <a:t>ACCOMPAGNIAMO   ALL’INCONTRO CON IL SIGNORE</a:t>
            </a:r>
          </a:p>
        </p:txBody>
      </p:sp>
    </p:spTree>
    <p:extLst>
      <p:ext uri="{BB962C8B-B14F-4D97-AF65-F5344CB8AC3E}">
        <p14:creationId xmlns:p14="http://schemas.microsoft.com/office/powerpoint/2010/main" val="399325090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5675BCD-1A66-4FAC-9B38-B3490A32D8C5}"/>
              </a:ext>
            </a:extLst>
          </p:cNvPr>
          <p:cNvSpPr txBox="1"/>
          <p:nvPr/>
        </p:nvSpPr>
        <p:spPr>
          <a:xfrm>
            <a:off x="86062" y="332657"/>
            <a:ext cx="1200912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prstClr val="white"/>
                </a:solidFill>
              </a:rPr>
              <a:t>Celebrante:  </a:t>
            </a:r>
          </a:p>
          <a:p>
            <a:r>
              <a:rPr lang="it-IT" sz="4000" dirty="0">
                <a:solidFill>
                  <a:prstClr val="white"/>
                </a:solidFill>
              </a:rPr>
              <a:t>         In Paradiso ti accompagnino gli Angeli,</a:t>
            </a:r>
          </a:p>
          <a:p>
            <a:endParaRPr lang="it-IT" sz="4000" b="1" dirty="0">
              <a:solidFill>
                <a:prstClr val="white"/>
              </a:solidFill>
            </a:endParaRPr>
          </a:p>
          <a:p>
            <a:r>
              <a:rPr lang="it-IT" sz="4000" b="1" u="sng" dirty="0">
                <a:solidFill>
                  <a:prstClr val="white"/>
                </a:solidFill>
              </a:rPr>
              <a:t>TUTTI</a:t>
            </a:r>
            <a:r>
              <a:rPr lang="it-IT" sz="4000" b="1" dirty="0">
                <a:solidFill>
                  <a:prstClr val="white"/>
                </a:solidFill>
              </a:rPr>
              <a:t>: </a:t>
            </a:r>
          </a:p>
          <a:p>
            <a:r>
              <a:rPr lang="it-IT" sz="4000" b="1" dirty="0">
                <a:solidFill>
                  <a:prstClr val="white"/>
                </a:solidFill>
              </a:rPr>
              <a:t>         al tuo arrivo ti accolgano i Martiri,</a:t>
            </a:r>
          </a:p>
          <a:p>
            <a:r>
              <a:rPr lang="it-IT" sz="4000" b="1" dirty="0">
                <a:solidFill>
                  <a:prstClr val="white"/>
                </a:solidFill>
              </a:rPr>
              <a:t>         e ti conducano nella Santa Gerusalemme.</a:t>
            </a:r>
          </a:p>
          <a:p>
            <a:r>
              <a:rPr lang="it-IT" sz="4000" b="1" dirty="0">
                <a:solidFill>
                  <a:prstClr val="white"/>
                </a:solidFill>
              </a:rPr>
              <a:t>         Ti accolga il coro degli Angeli,</a:t>
            </a:r>
          </a:p>
          <a:p>
            <a:r>
              <a:rPr lang="it-IT" sz="4000" b="1" dirty="0">
                <a:solidFill>
                  <a:prstClr val="white"/>
                </a:solidFill>
              </a:rPr>
              <a:t>         e con Lazzaro povero in terra </a:t>
            </a:r>
          </a:p>
          <a:p>
            <a:r>
              <a:rPr lang="it-IT" sz="4000" b="1" dirty="0">
                <a:solidFill>
                  <a:prstClr val="white"/>
                </a:solidFill>
              </a:rPr>
              <a:t>         tu possa godere il riposo eterno nel cielo.</a:t>
            </a:r>
          </a:p>
        </p:txBody>
      </p:sp>
    </p:spTree>
    <p:extLst>
      <p:ext uri="{BB962C8B-B14F-4D97-AF65-F5344CB8AC3E}">
        <p14:creationId xmlns:p14="http://schemas.microsoft.com/office/powerpoint/2010/main" val="360933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0629411-336D-46C7-AF03-B7D43D73E3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212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3AEED21-B8D8-41BF-89BD-DA3EEF13D135}"/>
              </a:ext>
            </a:extLst>
          </p:cNvPr>
          <p:cNvSpPr txBox="1"/>
          <p:nvPr/>
        </p:nvSpPr>
        <p:spPr>
          <a:xfrm>
            <a:off x="5145206" y="3540736"/>
            <a:ext cx="66859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</a:rPr>
              <a:t>«Signore Gesù, dalla croce</a:t>
            </a:r>
          </a:p>
          <a:p>
            <a:pPr algn="ctr"/>
            <a:r>
              <a:rPr lang="it-IT" sz="3600" b="1" dirty="0">
                <a:solidFill>
                  <a:schemeClr val="bg1"/>
                </a:solidFill>
              </a:rPr>
              <a:t>Tu doni la pace, </a:t>
            </a:r>
          </a:p>
          <a:p>
            <a:pPr algn="ctr"/>
            <a:r>
              <a:rPr lang="it-IT" sz="3600" b="1" dirty="0">
                <a:solidFill>
                  <a:schemeClr val="bg1"/>
                </a:solidFill>
              </a:rPr>
              <a:t>Tu doni la vita eterna,</a:t>
            </a:r>
          </a:p>
          <a:p>
            <a:pPr algn="ctr"/>
            <a:r>
              <a:rPr lang="it-IT" sz="3600" b="1" dirty="0">
                <a:solidFill>
                  <a:schemeClr val="bg1"/>
                </a:solidFill>
              </a:rPr>
              <a:t>sei con noi nel pianto e nel canto.</a:t>
            </a:r>
          </a:p>
          <a:p>
            <a:pPr algn="ctr"/>
            <a:r>
              <a:rPr lang="it-IT" sz="3600" b="1" dirty="0">
                <a:solidFill>
                  <a:schemeClr val="bg1"/>
                </a:solidFill>
              </a:rPr>
              <a:t>Oltre la croce splende la luce, gioia per sempre».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" y="-1"/>
            <a:ext cx="10525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rial Narrow" pitchFamily="34" charset="0"/>
              </a:rPr>
              <a:t>ACCOMPAGNIAMO  …  ALL’INCONTRO CON IL SIGNORE</a:t>
            </a:r>
          </a:p>
        </p:txBody>
      </p:sp>
    </p:spTree>
    <p:extLst>
      <p:ext uri="{BB962C8B-B14F-4D97-AF65-F5344CB8AC3E}">
        <p14:creationId xmlns:p14="http://schemas.microsoft.com/office/powerpoint/2010/main" val="410949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17"/>
            <a:ext cx="12191998" cy="685799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EEBDD0-EAB9-4C8E-B17E-EB7FFB6F882E}"/>
              </a:ext>
            </a:extLst>
          </p:cNvPr>
          <p:cNvSpPr txBox="1"/>
          <p:nvPr/>
        </p:nvSpPr>
        <p:spPr>
          <a:xfrm flipH="1">
            <a:off x="3824382" y="4700367"/>
            <a:ext cx="74192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i="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«</a:t>
            </a:r>
            <a:r>
              <a:rPr lang="it-IT" sz="400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Accoglimi, Signore: </a:t>
            </a:r>
          </a:p>
          <a:p>
            <a:pPr algn="ctr"/>
            <a:r>
              <a:rPr lang="it-IT" sz="4000" b="1" i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in te ho posto la mia speranza</a:t>
            </a:r>
            <a:r>
              <a:rPr lang="it-IT" sz="4000" b="1" i="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»</a:t>
            </a:r>
          </a:p>
          <a:p>
            <a:pPr algn="ctr"/>
            <a:r>
              <a:rPr lang="it-IT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dal Salmo 24</a:t>
            </a:r>
            <a:endParaRPr lang="it-IT" sz="4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65459" y="405585"/>
            <a:ext cx="10041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ACCOMPAGNIAMO ….  ALL’INCONTRO COL SIGNORE</a:t>
            </a:r>
          </a:p>
        </p:txBody>
      </p:sp>
    </p:spTree>
    <p:extLst>
      <p:ext uri="{BB962C8B-B14F-4D97-AF65-F5344CB8AC3E}">
        <p14:creationId xmlns:p14="http://schemas.microsoft.com/office/powerpoint/2010/main" val="143976408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1980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8E19B95-9E22-41F2-9FDB-C7C7A8633D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4471" y="-598713"/>
            <a:ext cx="12460941" cy="840629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7F117F9-C96F-4DB4-8CEA-915B1EF39708}"/>
              </a:ext>
            </a:extLst>
          </p:cNvPr>
          <p:cNvSpPr txBox="1"/>
          <p:nvPr/>
        </p:nvSpPr>
        <p:spPr>
          <a:xfrm>
            <a:off x="7238999" y="-4789714"/>
            <a:ext cx="48659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Padre nostro, che sei nei cieli,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sia santificato il Tuo nome, 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venga il Tuo regno,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 sia fatta la Tua volontà,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come in cielo così in terra.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Dacci oggi il nostro pane quotidiano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e rimetti a noi i nostri debiti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come noi li rimettiamo ai nostri debitori,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+mj-lt"/>
              </a:rPr>
              <a:t>e non ci indurre in tentazione,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</a:rPr>
              <a:t>ma liberaci dal male.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740685" y="-5417"/>
            <a:ext cx="89289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prstClr val="white"/>
                </a:solidFill>
              </a:rPr>
              <a:t>Padre nostro, che sei nei cieli,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sia santificato il Tuo nome, 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venga il Tuo regno,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 sia fatta la Tua volontà,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come in cielo così in terra.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Dacci oggi il nostro pane quotidiano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e rimetti a noi i nostri debiti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come </a:t>
            </a:r>
            <a:r>
              <a:rPr lang="it-IT" sz="4000" b="1" dirty="0">
                <a:solidFill>
                  <a:schemeClr val="bg1"/>
                </a:solidFill>
              </a:rPr>
              <a:t>anche</a:t>
            </a:r>
            <a:r>
              <a:rPr lang="it-IT" sz="4000" b="1" dirty="0">
                <a:solidFill>
                  <a:prstClr val="white"/>
                </a:solidFill>
              </a:rPr>
              <a:t> noi li rimettiamo 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ai nostri debitori,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e </a:t>
            </a:r>
            <a:r>
              <a:rPr lang="it-IT" sz="4000" b="1" dirty="0">
                <a:solidFill>
                  <a:schemeClr val="bg1"/>
                </a:solidFill>
              </a:rPr>
              <a:t>non abbandonarci </a:t>
            </a:r>
            <a:r>
              <a:rPr lang="it-IT" sz="4000" b="1" dirty="0">
                <a:solidFill>
                  <a:prstClr val="white"/>
                </a:solidFill>
              </a:rPr>
              <a:t>alla tentazione,</a:t>
            </a:r>
          </a:p>
          <a:p>
            <a:pPr algn="ctr"/>
            <a:r>
              <a:rPr lang="it-IT" sz="4000" b="1" dirty="0">
                <a:solidFill>
                  <a:prstClr val="white"/>
                </a:solidFill>
              </a:rPr>
              <a:t>ma liberaci dal male. </a:t>
            </a:r>
          </a:p>
        </p:txBody>
      </p:sp>
    </p:spTree>
    <p:extLst>
      <p:ext uri="{BB962C8B-B14F-4D97-AF65-F5344CB8AC3E}">
        <p14:creationId xmlns:p14="http://schemas.microsoft.com/office/powerpoint/2010/main" val="180796723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0629411-336D-46C7-AF03-B7D43D73E3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212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3AEED21-B8D8-41BF-89BD-DA3EEF13D135}"/>
              </a:ext>
            </a:extLst>
          </p:cNvPr>
          <p:cNvSpPr txBox="1"/>
          <p:nvPr/>
        </p:nvSpPr>
        <p:spPr>
          <a:xfrm>
            <a:off x="5145206" y="3540736"/>
            <a:ext cx="66859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</a:rPr>
              <a:t>«Signore Gesù, dalla croce</a:t>
            </a:r>
          </a:p>
          <a:p>
            <a:pPr algn="ctr"/>
            <a:r>
              <a:rPr lang="it-IT" sz="3600" b="1" dirty="0">
                <a:solidFill>
                  <a:schemeClr val="bg1"/>
                </a:solidFill>
              </a:rPr>
              <a:t>Tu doni la pace, </a:t>
            </a:r>
          </a:p>
          <a:p>
            <a:pPr algn="ctr"/>
            <a:r>
              <a:rPr lang="it-IT" sz="3600" b="1" dirty="0">
                <a:solidFill>
                  <a:schemeClr val="bg1"/>
                </a:solidFill>
              </a:rPr>
              <a:t>Tu doni la vita eterna,</a:t>
            </a:r>
          </a:p>
          <a:p>
            <a:pPr algn="ctr"/>
            <a:r>
              <a:rPr lang="it-IT" sz="3600" b="1" dirty="0">
                <a:solidFill>
                  <a:schemeClr val="bg1"/>
                </a:solidFill>
              </a:rPr>
              <a:t>sei con noi nel pianto e nel canto.</a:t>
            </a:r>
          </a:p>
          <a:p>
            <a:pPr algn="ctr"/>
            <a:r>
              <a:rPr lang="it-IT" sz="3600" b="1" dirty="0">
                <a:solidFill>
                  <a:schemeClr val="bg1"/>
                </a:solidFill>
              </a:rPr>
              <a:t>Oltre la croce splende la luce, gioia per sempre».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" y="-1"/>
            <a:ext cx="10041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rial Narrow" pitchFamily="34" charset="0"/>
              </a:rPr>
              <a:t>ACCOMPAGNIAMO   ALL’INCONTRO CON IL SIGNORE</a:t>
            </a:r>
          </a:p>
        </p:txBody>
      </p:sp>
    </p:spTree>
    <p:extLst>
      <p:ext uri="{BB962C8B-B14F-4D97-AF65-F5344CB8AC3E}">
        <p14:creationId xmlns:p14="http://schemas.microsoft.com/office/powerpoint/2010/main" val="67489283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14EEE1-73A7-4A61-AEBC-ECF108C72042}"/>
              </a:ext>
            </a:extLst>
          </p:cNvPr>
          <p:cNvSpPr txBox="1"/>
          <p:nvPr/>
        </p:nvSpPr>
        <p:spPr>
          <a:xfrm>
            <a:off x="1" y="2"/>
            <a:ext cx="121920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06675" indent="-2606675" defTabSz="913960"/>
            <a:r>
              <a:rPr lang="it-IT" sz="3600" dirty="0">
                <a:solidFill>
                  <a:prstClr val="white"/>
                </a:solidFill>
              </a:rPr>
              <a:t> </a:t>
            </a:r>
            <a:r>
              <a:rPr lang="it-IT" sz="4000" b="1" dirty="0">
                <a:solidFill>
                  <a:prstClr val="white"/>
                </a:solidFill>
              </a:rPr>
              <a:t>Celebrante: </a:t>
            </a:r>
            <a:r>
              <a:rPr lang="it-IT" sz="4000" dirty="0">
                <a:solidFill>
                  <a:prstClr val="white"/>
                </a:solidFill>
              </a:rPr>
              <a:t>Venite, Santi di Dio, accorrete, angeli del Signore.</a:t>
            </a:r>
          </a:p>
          <a:p>
            <a:pPr defTabSz="913960"/>
            <a:endParaRPr lang="it-IT" sz="2000" dirty="0">
              <a:solidFill>
                <a:prstClr val="white"/>
              </a:solidFill>
            </a:endParaRPr>
          </a:p>
          <a:p>
            <a:pPr marL="1433513" indent="-1433513" defTabSz="913960"/>
            <a:r>
              <a:rPr lang="it-IT" sz="4000" b="1" u="sng" dirty="0">
                <a:solidFill>
                  <a:prstClr val="white"/>
                </a:solidFill>
              </a:rPr>
              <a:t>TUTTI</a:t>
            </a:r>
            <a:r>
              <a:rPr lang="it-IT" sz="4000" dirty="0">
                <a:solidFill>
                  <a:prstClr val="white"/>
                </a:solidFill>
              </a:rPr>
              <a:t>:</a:t>
            </a:r>
            <a:r>
              <a:rPr lang="it-IT" sz="4000" b="1" dirty="0">
                <a:solidFill>
                  <a:prstClr val="white"/>
                </a:solidFill>
              </a:rPr>
              <a:t> Accogliete la sua anima e presentatela al trono dell'Altissimo.</a:t>
            </a:r>
          </a:p>
          <a:p>
            <a:pPr defTabSz="913960"/>
            <a:endParaRPr lang="it-IT" sz="2000" b="1" dirty="0">
              <a:solidFill>
                <a:prstClr val="white"/>
              </a:solidFill>
            </a:endParaRPr>
          </a:p>
          <a:p>
            <a:pPr marL="1882775" indent="-1882775" defTabSz="913960"/>
            <a:r>
              <a:rPr lang="it-IT" sz="4000" b="1" dirty="0">
                <a:solidFill>
                  <a:prstClr val="white"/>
                </a:solidFill>
              </a:rPr>
              <a:t>Celebrante: </a:t>
            </a:r>
            <a:r>
              <a:rPr lang="it-IT" sz="4000" dirty="0">
                <a:solidFill>
                  <a:prstClr val="white"/>
                </a:solidFill>
              </a:rPr>
              <a:t>Ti accolga Cristo, che ti ha chiamato, e gli Angeli ti conducano con Abramo in Paradiso. </a:t>
            </a:r>
          </a:p>
          <a:p>
            <a:pPr defTabSz="913960"/>
            <a:endParaRPr lang="it-IT" sz="2000" dirty="0">
              <a:solidFill>
                <a:prstClr val="white"/>
              </a:solidFill>
            </a:endParaRPr>
          </a:p>
          <a:p>
            <a:pPr marL="1433513" indent="-1433513" defTabSz="913960"/>
            <a:r>
              <a:rPr lang="it-IT" sz="4000" b="1" u="sng" dirty="0">
                <a:solidFill>
                  <a:prstClr val="white"/>
                </a:solidFill>
              </a:rPr>
              <a:t>TUTTI</a:t>
            </a:r>
            <a:r>
              <a:rPr lang="it-IT" sz="4000" dirty="0">
                <a:solidFill>
                  <a:prstClr val="white"/>
                </a:solidFill>
              </a:rPr>
              <a:t>: </a:t>
            </a:r>
            <a:r>
              <a:rPr lang="it-IT" sz="4000" b="1" dirty="0">
                <a:solidFill>
                  <a:prstClr val="white"/>
                </a:solidFill>
              </a:rPr>
              <a:t>Accogliete la sua anima e presentatela al trono dell'Altissimo.</a:t>
            </a:r>
          </a:p>
        </p:txBody>
      </p:sp>
    </p:spTree>
    <p:extLst>
      <p:ext uri="{BB962C8B-B14F-4D97-AF65-F5344CB8AC3E}">
        <p14:creationId xmlns:p14="http://schemas.microsoft.com/office/powerpoint/2010/main" val="397205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14EEE1-73A7-4A61-AEBC-ECF108C72042}"/>
              </a:ext>
            </a:extLst>
          </p:cNvPr>
          <p:cNvSpPr txBox="1"/>
          <p:nvPr/>
        </p:nvSpPr>
        <p:spPr>
          <a:xfrm>
            <a:off x="1" y="1"/>
            <a:ext cx="1219200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960"/>
            <a:endParaRPr lang="it-IT" sz="4000" dirty="0">
              <a:solidFill>
                <a:prstClr val="white"/>
              </a:solidFill>
            </a:endParaRPr>
          </a:p>
          <a:p>
            <a:pPr defTabSz="913960"/>
            <a:r>
              <a:rPr lang="it-IT" sz="4000" b="1" dirty="0">
                <a:solidFill>
                  <a:prstClr val="white"/>
                </a:solidFill>
              </a:rPr>
              <a:t>Celebrante: </a:t>
            </a:r>
            <a:r>
              <a:rPr lang="it-IT" sz="4000" dirty="0">
                <a:solidFill>
                  <a:prstClr val="white"/>
                </a:solidFill>
              </a:rPr>
              <a:t>L'eterno riposo donagli/le ,  o Signore, </a:t>
            </a:r>
          </a:p>
          <a:p>
            <a:pPr marL="2606675" indent="-2606675" defTabSz="913960"/>
            <a:r>
              <a:rPr lang="it-IT" sz="4000" dirty="0">
                <a:solidFill>
                  <a:prstClr val="white"/>
                </a:solidFill>
              </a:rPr>
              <a:t>                      e splenda a lui/lei  la luce perpetua.</a:t>
            </a:r>
          </a:p>
          <a:p>
            <a:pPr defTabSz="913960"/>
            <a:endParaRPr lang="it-IT" sz="4000" dirty="0">
              <a:solidFill>
                <a:prstClr val="white"/>
              </a:solidFill>
            </a:endParaRPr>
          </a:p>
          <a:p>
            <a:pPr marL="1528763" indent="-1528763" defTabSz="913960"/>
            <a:r>
              <a:rPr lang="it-IT" sz="4000" b="1" u="sng" dirty="0">
                <a:solidFill>
                  <a:prstClr val="white"/>
                </a:solidFill>
              </a:rPr>
              <a:t>TUTTI</a:t>
            </a:r>
            <a:r>
              <a:rPr lang="it-IT" sz="4000" b="1" dirty="0">
                <a:solidFill>
                  <a:prstClr val="white"/>
                </a:solidFill>
              </a:rPr>
              <a:t>: Accogliete la sua anima e presentatela al trono dell'Altissimo.</a:t>
            </a:r>
          </a:p>
          <a:p>
            <a:pPr algn="just" defTabSz="913960"/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5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0629411-336D-46C7-AF03-B7D43D73E3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212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3AEED21-B8D8-41BF-89BD-DA3EEF13D135}"/>
              </a:ext>
            </a:extLst>
          </p:cNvPr>
          <p:cNvSpPr txBox="1"/>
          <p:nvPr/>
        </p:nvSpPr>
        <p:spPr>
          <a:xfrm>
            <a:off x="5145206" y="3540736"/>
            <a:ext cx="66859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prstClr val="white"/>
                </a:solidFill>
              </a:rPr>
              <a:t>«Signore Gesù, dalla croce</a:t>
            </a:r>
          </a:p>
          <a:p>
            <a:pPr algn="ctr"/>
            <a:r>
              <a:rPr lang="it-IT" sz="3600" b="1" dirty="0">
                <a:solidFill>
                  <a:prstClr val="white"/>
                </a:solidFill>
              </a:rPr>
              <a:t>Tu doni la pace, </a:t>
            </a:r>
          </a:p>
          <a:p>
            <a:pPr algn="ctr"/>
            <a:r>
              <a:rPr lang="it-IT" sz="3600" b="1" dirty="0">
                <a:solidFill>
                  <a:prstClr val="white"/>
                </a:solidFill>
              </a:rPr>
              <a:t>Tu doni la vita eterna,</a:t>
            </a:r>
          </a:p>
          <a:p>
            <a:pPr algn="ctr"/>
            <a:r>
              <a:rPr lang="it-IT" sz="3600" b="1" dirty="0">
                <a:solidFill>
                  <a:prstClr val="white"/>
                </a:solidFill>
              </a:rPr>
              <a:t>sei con noi nel pianto e nel canto.</a:t>
            </a:r>
          </a:p>
          <a:p>
            <a:pPr algn="ctr"/>
            <a:r>
              <a:rPr lang="it-IT" sz="3600" b="1" dirty="0">
                <a:solidFill>
                  <a:prstClr val="white"/>
                </a:solidFill>
              </a:rPr>
              <a:t>Oltre la croce splende la luce, gioia per sempre».</a:t>
            </a:r>
          </a:p>
          <a:p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" y="-1"/>
            <a:ext cx="10041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rial Narrow" pitchFamily="34" charset="0"/>
              </a:rPr>
              <a:t>ACCOMPAGNIAMO   ALL’INCONTRO CON IL SIGNORE</a:t>
            </a:r>
          </a:p>
        </p:txBody>
      </p:sp>
    </p:spTree>
    <p:extLst>
      <p:ext uri="{BB962C8B-B14F-4D97-AF65-F5344CB8AC3E}">
        <p14:creationId xmlns:p14="http://schemas.microsoft.com/office/powerpoint/2010/main" val="67489283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339" y="325118"/>
            <a:ext cx="10972800" cy="1143000"/>
          </a:xfrm>
        </p:spPr>
        <p:txBody>
          <a:bodyPr>
            <a:normAutofit fontScale="90000"/>
          </a:bodyPr>
          <a:lstStyle/>
          <a:p>
            <a:pPr algn="l" fontAlgn="ctr"/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r>
              <a:rPr lang="it-IT" sz="4000" b="1" dirty="0">
                <a:solidFill>
                  <a:schemeClr val="bg1"/>
                </a:solidFill>
              </a:rPr>
              <a:t>Ave Maria,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piena di grazia,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il Signore è con te,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Tu sei benedetta fra le donne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e benedetto il frutto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del Tuo seno, Gesù.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Santa Maria, Madre di Dio,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prega per noi peccatori,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adesso e nell’ora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della nostra morte. 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Amen. </a:t>
            </a:r>
          </a:p>
        </p:txBody>
      </p:sp>
      <p:pic>
        <p:nvPicPr>
          <p:cNvPr id="3" name="Picture 2" descr="img6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6" r="22614" b="68814"/>
          <a:stretch>
            <a:fillRect/>
          </a:stretch>
        </p:blipFill>
        <p:spPr bwMode="auto">
          <a:xfrm>
            <a:off x="6660107" y="193222"/>
            <a:ext cx="5291367" cy="6425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88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5675BCD-1A66-4FAC-9B38-B3490A32D8C5}"/>
              </a:ext>
            </a:extLst>
          </p:cNvPr>
          <p:cNvSpPr txBox="1"/>
          <p:nvPr/>
        </p:nvSpPr>
        <p:spPr>
          <a:xfrm>
            <a:off x="86062" y="332657"/>
            <a:ext cx="1200912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prstClr val="white"/>
                </a:solidFill>
              </a:rPr>
              <a:t>Celebrante:  </a:t>
            </a:r>
          </a:p>
          <a:p>
            <a:r>
              <a:rPr lang="it-IT" sz="4000" dirty="0">
                <a:solidFill>
                  <a:prstClr val="white"/>
                </a:solidFill>
              </a:rPr>
              <a:t>         In Paradiso ti accompagnino gli Angeli,</a:t>
            </a:r>
          </a:p>
          <a:p>
            <a:endParaRPr lang="it-IT" sz="4000" b="1" dirty="0">
              <a:solidFill>
                <a:prstClr val="white"/>
              </a:solidFill>
            </a:endParaRPr>
          </a:p>
          <a:p>
            <a:r>
              <a:rPr lang="it-IT" sz="4000" b="1" u="sng" dirty="0">
                <a:solidFill>
                  <a:prstClr val="white"/>
                </a:solidFill>
              </a:rPr>
              <a:t>TUTTI</a:t>
            </a:r>
            <a:r>
              <a:rPr lang="it-IT" sz="4000" b="1" dirty="0">
                <a:solidFill>
                  <a:prstClr val="white"/>
                </a:solidFill>
              </a:rPr>
              <a:t>: </a:t>
            </a:r>
          </a:p>
          <a:p>
            <a:r>
              <a:rPr lang="it-IT" sz="4000" b="1" dirty="0">
                <a:solidFill>
                  <a:prstClr val="white"/>
                </a:solidFill>
              </a:rPr>
              <a:t>         al tuo arrivo ti accolgano i Martiri,</a:t>
            </a:r>
          </a:p>
          <a:p>
            <a:r>
              <a:rPr lang="it-IT" sz="4000" b="1" dirty="0">
                <a:solidFill>
                  <a:prstClr val="white"/>
                </a:solidFill>
              </a:rPr>
              <a:t>         e ti conducano nella Santa Gerusalemme.</a:t>
            </a:r>
          </a:p>
          <a:p>
            <a:r>
              <a:rPr lang="it-IT" sz="4000" b="1" dirty="0">
                <a:solidFill>
                  <a:prstClr val="white"/>
                </a:solidFill>
              </a:rPr>
              <a:t>         Ti accolga il coro degli Angeli,</a:t>
            </a:r>
          </a:p>
          <a:p>
            <a:r>
              <a:rPr lang="it-IT" sz="4000" b="1" dirty="0">
                <a:solidFill>
                  <a:prstClr val="white"/>
                </a:solidFill>
              </a:rPr>
              <a:t>         e con Lazzaro povero in terra </a:t>
            </a:r>
          </a:p>
          <a:p>
            <a:r>
              <a:rPr lang="it-IT" sz="4000" b="1" dirty="0">
                <a:solidFill>
                  <a:prstClr val="white"/>
                </a:solidFill>
              </a:rPr>
              <a:t>         tu possa godere il riposo eterno nel cielo.</a:t>
            </a:r>
          </a:p>
        </p:txBody>
      </p:sp>
    </p:spTree>
    <p:extLst>
      <p:ext uri="{BB962C8B-B14F-4D97-AF65-F5344CB8AC3E}">
        <p14:creationId xmlns:p14="http://schemas.microsoft.com/office/powerpoint/2010/main" val="360933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250"/>
    </mc:Choice>
    <mc:Fallback xmlns="">
      <p:transition spd="slow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0629411-336D-46C7-AF03-B7D43D73E3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212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3AEED21-B8D8-41BF-89BD-DA3EEF13D135}"/>
              </a:ext>
            </a:extLst>
          </p:cNvPr>
          <p:cNvSpPr txBox="1"/>
          <p:nvPr/>
        </p:nvSpPr>
        <p:spPr>
          <a:xfrm>
            <a:off x="5145206" y="3540736"/>
            <a:ext cx="66859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prstClr val="white"/>
                </a:solidFill>
              </a:rPr>
              <a:t>«Signore Gesù, dalla croce</a:t>
            </a:r>
          </a:p>
          <a:p>
            <a:pPr algn="ctr"/>
            <a:r>
              <a:rPr lang="it-IT" sz="3600" b="1" dirty="0">
                <a:solidFill>
                  <a:prstClr val="white"/>
                </a:solidFill>
              </a:rPr>
              <a:t>Tu doni la pace, </a:t>
            </a:r>
          </a:p>
          <a:p>
            <a:pPr algn="ctr"/>
            <a:r>
              <a:rPr lang="it-IT" sz="3600" b="1" dirty="0">
                <a:solidFill>
                  <a:prstClr val="white"/>
                </a:solidFill>
              </a:rPr>
              <a:t>Tu doni la vita eterna,</a:t>
            </a:r>
          </a:p>
          <a:p>
            <a:pPr algn="ctr"/>
            <a:r>
              <a:rPr lang="it-IT" sz="3600" b="1" dirty="0">
                <a:solidFill>
                  <a:prstClr val="white"/>
                </a:solidFill>
              </a:rPr>
              <a:t>sei con noi nel pianto e nel canto.</a:t>
            </a:r>
          </a:p>
          <a:p>
            <a:pPr algn="ctr"/>
            <a:r>
              <a:rPr lang="it-IT" sz="3600" b="1" dirty="0">
                <a:solidFill>
                  <a:prstClr val="white"/>
                </a:solidFill>
              </a:rPr>
              <a:t>Oltre la croce splende la luce, gioia per sempre».</a:t>
            </a:r>
          </a:p>
          <a:p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" y="-1"/>
            <a:ext cx="10041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rial Narrow" pitchFamily="34" charset="0"/>
              </a:rPr>
              <a:t>ACCOMPAGNIAMO   ALL’INCONTRO CON IL SIGNORE</a:t>
            </a:r>
          </a:p>
        </p:txBody>
      </p:sp>
    </p:spTree>
    <p:extLst>
      <p:ext uri="{BB962C8B-B14F-4D97-AF65-F5344CB8AC3E}">
        <p14:creationId xmlns:p14="http://schemas.microsoft.com/office/powerpoint/2010/main" val="394005514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0629411-336D-46C7-AF03-B7D43D73E3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C369A9-45E9-44D4-B041-4496CE37D9CF}"/>
              </a:ext>
            </a:extLst>
          </p:cNvPr>
          <p:cNvSpPr txBox="1"/>
          <p:nvPr/>
        </p:nvSpPr>
        <p:spPr>
          <a:xfrm>
            <a:off x="2940425" y="3999037"/>
            <a:ext cx="92515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dirty="0"/>
              <a:t>«Padre di misericordia </a:t>
            </a:r>
          </a:p>
          <a:p>
            <a:pPr algn="ctr"/>
            <a:r>
              <a:rPr lang="it-IT" sz="3600" b="1" dirty="0"/>
              <a:t>e Dio di ogni consolazione, </a:t>
            </a:r>
          </a:p>
          <a:p>
            <a:pPr algn="ctr"/>
            <a:r>
              <a:rPr lang="it-IT" sz="3600" b="1" dirty="0"/>
              <a:t>ci ami di amore eterno </a:t>
            </a:r>
          </a:p>
          <a:p>
            <a:pPr algn="ctr"/>
            <a:r>
              <a:rPr lang="it-IT" sz="3600" b="1" dirty="0"/>
              <a:t>e trasformi l’ombra della morte</a:t>
            </a:r>
          </a:p>
          <a:p>
            <a:pPr algn="ctr"/>
            <a:r>
              <a:rPr lang="it-IT" sz="3600" b="1" dirty="0"/>
              <a:t> in aurora di vita».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" y="-1"/>
            <a:ext cx="10041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latin typeface="Arial Narrow" pitchFamily="34" charset="0"/>
              </a:rPr>
              <a:t>ACCOMPAGNIAMO   ALL’INCONTRO CON IL SIGNORE</a:t>
            </a:r>
          </a:p>
        </p:txBody>
      </p:sp>
    </p:spTree>
    <p:extLst>
      <p:ext uri="{BB962C8B-B14F-4D97-AF65-F5344CB8AC3E}">
        <p14:creationId xmlns:p14="http://schemas.microsoft.com/office/powerpoint/2010/main" val="25600880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5669</Words>
  <Application>Microsoft Office PowerPoint</Application>
  <PresentationFormat>Widescreen</PresentationFormat>
  <Paragraphs>699</Paragraphs>
  <Slides>118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15</vt:i4>
      </vt:variant>
      <vt:variant>
        <vt:lpstr>Titoli diapositive</vt:lpstr>
      </vt:variant>
      <vt:variant>
        <vt:i4>118</vt:i4>
      </vt:variant>
    </vt:vector>
  </HeadingPairs>
  <TitlesOfParts>
    <vt:vector size="138" baseType="lpstr">
      <vt:lpstr>Arial</vt:lpstr>
      <vt:lpstr>Arial Narrow</vt:lpstr>
      <vt:lpstr>Book Antiqua</vt:lpstr>
      <vt:lpstr>Calibri</vt:lpstr>
      <vt:lpstr>Calibri Light</vt:lpstr>
      <vt:lpstr>Tema di Office</vt:lpstr>
      <vt:lpstr>1_Tema di Office</vt:lpstr>
      <vt:lpstr>2_Tema di Office</vt:lpstr>
      <vt:lpstr>3_Tema di Office</vt:lpstr>
      <vt:lpstr>4_Tema di Office</vt:lpstr>
      <vt:lpstr>5_Tema di Office</vt:lpstr>
      <vt:lpstr>6_Tema di Office</vt:lpstr>
      <vt:lpstr>7_Tema di Office</vt:lpstr>
      <vt:lpstr>8_Tema di Office</vt:lpstr>
      <vt:lpstr>9_Tema di Office</vt:lpstr>
      <vt:lpstr>10_Tema di Office</vt:lpstr>
      <vt:lpstr>11_Tema di Office</vt:lpstr>
      <vt:lpstr>12_Tema di Office</vt:lpstr>
      <vt:lpstr>13_Tema di Office</vt:lpstr>
      <vt:lpstr>14_Tema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   Ave Maria, piena di grazia, il Signore è con te,  Tu sei benedetta fra le donne e benedetto il frutto  del Tuo seno, Gesù. Santa Maria, Madre di Dio,  prega per noi peccatori,  adesso e nell’ora della nostra morte.  Amen.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  Ave Maria, piena di grazia, il Signore è con te,  Tu sei benedetta fra le donne e benedetto il frutto  del Tuo seno, Gesù. Santa Maria, Madre di Dio,  prega per noi peccatori,  adesso e nell’ora della nostra morte.  Amen.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  Ave Maria, piena di grazia, il Signore è con te,  Tu sei benedetta fra le donne e benedetto il frutto  del Tuo seno, Gesù. Santa Maria, Madre di Dio,  prega per noi peccatori,  adesso e nell’ora della nostra morte.  Amen. </vt:lpstr>
      <vt:lpstr>        Ave Maria, piena di grazia, il Signore è con te,  Tu sei benedetta fra le donne e benedetto il frutto  del Tuo seno, Gesù. Santa Maria, Madre di Dio,  prega per noi peccatori,  adesso e nell’ora della nostra morte.  Amen.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  Ave Maria, piena di grazia, il Signore è con te,  Tu sei benedetta fra le donne e benedetto il frutto  del Tuo seno, Gesù. Santa Maria, Madre di Dio,  prega per noi peccatori,  adesso e nell’ora della nostra morte.  Amen.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  Ave Maria, piena di grazia, il Signore è con te,  Tu sei benedetta fra le donne e benedetto il frutto  del Tuo seno, Gesù. Santa Maria, Madre di Dio,  prega per noi peccatori,  adesso e nell’ora della nostra morte.  Amen.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  Ave Maria, piena di grazia, il Signore è con te,  Tu sei benedetta fra le donne e benedetto il frutto  del Tuo seno, Gesù. Santa Maria, Madre di Dio,  prega per noi peccatori,  adesso e nell’ora della nostra morte.  Amen.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  Ave Maria, piena di grazia, il Signore è con te,  Tu sei benedetta fra le donne e benedetto il frutto  del Tuo seno, Gesù. Santa Maria, Madre di Dio,  prega per noi peccatori,  adesso e nell’ora della nostra morte.  Amen.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  Ave Maria, piena di grazia, il Signore è con te,  Tu sei benedetta fra le donne e benedetto il frutto  del Tuo seno, Gesù. Santa Maria, Madre di Dio,  prega per noi peccatori,  adesso e nell’ora della nostra morte.  Amen.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  Ave Maria, piena di grazia, il Signore è con te,  Tu sei benedetta fra le donne e benedetto il frutto  del Tuo seno, Gesù. Santa Maria, Madre di Dio,  prega per noi peccatori,  adesso e nell’ora della nostra morte.  Amen.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Miriam</dc:creator>
  <cp:lastModifiedBy>Gabriele Riccioni</cp:lastModifiedBy>
  <cp:revision>78</cp:revision>
  <dcterms:created xsi:type="dcterms:W3CDTF">2021-05-24T09:15:31Z</dcterms:created>
  <dcterms:modified xsi:type="dcterms:W3CDTF">2024-11-09T11:37:25Z</dcterms:modified>
</cp:coreProperties>
</file>